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Corben"/>
      <p:bold r:id="rId24"/>
    </p:embeddedFont>
    <p:embeddedFont>
      <p:font typeface="Didact Gothic"/>
      <p:regular r:id="rId25"/>
    </p:embeddedFont>
    <p:embeddedFont>
      <p:font typeface="Pacifico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Corben-bold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acifico-regular.fntdata"/><Relationship Id="rId25" Type="http://schemas.openxmlformats.org/officeDocument/2006/relationships/font" Target="fonts/DidactGoth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b2d0db5c6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b2d0db5c6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b2d0db5c6a_4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b2d0db5c6a_4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短:</a:t>
            </a:r>
            <a:r>
              <a:rPr lang="en"/>
              <a:t>智慧家居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b2bfa6ef0b_1_1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b2bfa6ef0b_1_1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b34c0b24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b34c0b24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b2e1d610be_2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b2e1d610be_2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b2bfa6ef0b_1_1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b2bfa6ef0b_1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b2d0db5c6a_4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b2d0db5c6a_4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b2e1d610be_2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b2e1d610be_2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b2cbce10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b2cbce10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b2cbce10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b2cbce10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a2764d995e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a2764d995e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a2764d995e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a2764d995e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b2bfa6ef0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b2bfa6ef0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b2bfa6ef0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b2bfa6ef0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b2bfa6ef0b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b2bfa6ef0b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b2bfa6ef0b_1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b2bfa6ef0b_1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b2bfa6ef0b_1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b2bfa6ef0b_1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媽媽簡介(70 歲 住台南 )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育有一個兒子跟一個女兒，都離開家鄉在外打拚。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老伴過世後，一個人住在台南，想要待在充滿回憶的老家，不願意搬與孩子同住，也不願意住進安養機構。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患有慢性病，需要定期回診。因有失智傾向，曾經走失一次，也常常搞不清楚自己吃的藥…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很喜歡自己煮東西，認為外面賣的都太油太膩，但是有曾經忘記關瓦斯爐，好在鄰居及時發現，沒有釀成大禍。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興趣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Cooking Strolling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b2bfa6ef0b_1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b2bfa6ef0b_1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63449" y="-1473624"/>
            <a:ext cx="2928008" cy="2507804"/>
            <a:chOff x="-763449" y="-1473624"/>
            <a:chExt cx="2928008" cy="2507804"/>
          </a:xfrm>
        </p:grpSpPr>
        <p:sp>
          <p:nvSpPr>
            <p:cNvPr id="10" name="Google Shape;10;p2"/>
            <p:cNvSpPr/>
            <p:nvPr/>
          </p:nvSpPr>
          <p:spPr>
            <a:xfrm>
              <a:off x="-526723" y="-1446845"/>
              <a:ext cx="2691281" cy="248102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763449" y="-1473624"/>
              <a:ext cx="2215557" cy="2039425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-312155" y="3702097"/>
            <a:ext cx="3016270" cy="2651622"/>
            <a:chOff x="-312155" y="3702097"/>
            <a:chExt cx="3016270" cy="2651622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605710" y="4755713"/>
              <a:ext cx="2098406" cy="1598005"/>
              <a:chOff x="813085" y="4755713"/>
              <a:chExt cx="2098406" cy="159800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813085" y="4755713"/>
                <a:ext cx="2098406" cy="1598005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478345" y="4907939"/>
                <a:ext cx="33475" cy="44725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1666" y="4891858"/>
                <a:ext cx="32854" cy="44759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255795" y="4954284"/>
                <a:ext cx="41861" cy="57149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611481" y="5016675"/>
                <a:ext cx="41861" cy="56907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34205" y="4864838"/>
                <a:ext cx="42482" cy="56665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004949" y="5062295"/>
                <a:ext cx="42482" cy="56562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rot="-864771">
              <a:off x="-128891" y="3934489"/>
              <a:ext cx="2086861" cy="1736423"/>
              <a:chOff x="-128999" y="3934720"/>
              <a:chExt cx="2086920" cy="1736472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-128999" y="3934720"/>
                <a:ext cx="2086920" cy="1736472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54813" y="4634060"/>
                <a:ext cx="106127" cy="143618"/>
              </a:xfrm>
              <a:custGeom>
                <a:rect b="b" l="l" r="r" t="t"/>
                <a:pathLst>
                  <a:path extrusionOk="0" h="4819" w="3561">
                    <a:moveTo>
                      <a:pt x="1338" y="1"/>
                    </a:moveTo>
                    <a:cubicBezTo>
                      <a:pt x="1290" y="1"/>
                      <a:pt x="1242" y="7"/>
                      <a:pt x="1194" y="20"/>
                    </a:cubicBezTo>
                    <a:lnTo>
                      <a:pt x="616" y="169"/>
                    </a:lnTo>
                    <a:cubicBezTo>
                      <a:pt x="206" y="299"/>
                      <a:pt x="1" y="858"/>
                      <a:pt x="243" y="1306"/>
                    </a:cubicBezTo>
                    <a:lnTo>
                      <a:pt x="1846" y="4474"/>
                    </a:lnTo>
                    <a:cubicBezTo>
                      <a:pt x="1935" y="4682"/>
                      <a:pt x="2154" y="4819"/>
                      <a:pt x="2381" y="4819"/>
                    </a:cubicBezTo>
                    <a:cubicBezTo>
                      <a:pt x="2439" y="4819"/>
                      <a:pt x="2497" y="4810"/>
                      <a:pt x="2554" y="4791"/>
                    </a:cubicBezTo>
                    <a:lnTo>
                      <a:pt x="3020" y="4605"/>
                    </a:lnTo>
                    <a:cubicBezTo>
                      <a:pt x="3393" y="4456"/>
                      <a:pt x="3561" y="3915"/>
                      <a:pt x="3356" y="3505"/>
                    </a:cubicBezTo>
                    <a:lnTo>
                      <a:pt x="1846" y="374"/>
                    </a:lnTo>
                    <a:cubicBezTo>
                      <a:pt x="1769" y="143"/>
                      <a:pt x="1564" y="1"/>
                      <a:pt x="13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635154" y="4769273"/>
                <a:ext cx="106127" cy="143678"/>
              </a:xfrm>
              <a:custGeom>
                <a:rect b="b" l="l" r="r" t="t"/>
                <a:pathLst>
                  <a:path extrusionOk="0" h="4821" w="3561">
                    <a:moveTo>
                      <a:pt x="1294" y="0"/>
                    </a:moveTo>
                    <a:cubicBezTo>
                      <a:pt x="1254" y="0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206" y="291"/>
                      <a:pt x="1" y="869"/>
                      <a:pt x="224" y="1316"/>
                    </a:cubicBezTo>
                    <a:lnTo>
                      <a:pt x="1846" y="4466"/>
                    </a:lnTo>
                    <a:cubicBezTo>
                      <a:pt x="1932" y="4682"/>
                      <a:pt x="2130" y="4821"/>
                      <a:pt x="2344" y="4821"/>
                    </a:cubicBezTo>
                    <a:cubicBezTo>
                      <a:pt x="2408" y="4821"/>
                      <a:pt x="2472" y="4809"/>
                      <a:pt x="2536" y="4783"/>
                    </a:cubicBezTo>
                    <a:lnTo>
                      <a:pt x="3020" y="4615"/>
                    </a:lnTo>
                    <a:cubicBezTo>
                      <a:pt x="3393" y="4466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4" y="0"/>
                      <a:pt x="12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32555" y="4099377"/>
                <a:ext cx="106127" cy="143469"/>
              </a:xfrm>
              <a:custGeom>
                <a:rect b="b" l="l" r="r" t="t"/>
                <a:pathLst>
                  <a:path extrusionOk="0" h="4814" w="3561">
                    <a:moveTo>
                      <a:pt x="1306" y="0"/>
                    </a:moveTo>
                    <a:cubicBezTo>
                      <a:pt x="1268" y="0"/>
                      <a:pt x="1231" y="4"/>
                      <a:pt x="1194" y="12"/>
                    </a:cubicBezTo>
                    <a:lnTo>
                      <a:pt x="597" y="180"/>
                    </a:lnTo>
                    <a:cubicBezTo>
                      <a:pt x="206" y="292"/>
                      <a:pt x="1" y="869"/>
                      <a:pt x="225" y="1298"/>
                    </a:cubicBezTo>
                    <a:lnTo>
                      <a:pt x="1846" y="4467"/>
                    </a:lnTo>
                    <a:cubicBezTo>
                      <a:pt x="1934" y="4686"/>
                      <a:pt x="2136" y="4813"/>
                      <a:pt x="2354" y="4813"/>
                    </a:cubicBezTo>
                    <a:cubicBezTo>
                      <a:pt x="2414" y="4813"/>
                      <a:pt x="2475" y="4804"/>
                      <a:pt x="2536" y="4783"/>
                    </a:cubicBezTo>
                    <a:lnTo>
                      <a:pt x="3020" y="4597"/>
                    </a:lnTo>
                    <a:cubicBezTo>
                      <a:pt x="3393" y="4467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5" y="0"/>
                      <a:pt x="1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14754" y="4765697"/>
                <a:ext cx="106663" cy="143708"/>
              </a:xfrm>
              <a:custGeom>
                <a:rect b="b" l="l" r="r" t="t"/>
                <a:pathLst>
                  <a:path extrusionOk="0" h="4822" w="3579">
                    <a:moveTo>
                      <a:pt x="1337" y="1"/>
                    </a:moveTo>
                    <a:cubicBezTo>
                      <a:pt x="1290" y="1"/>
                      <a:pt x="1241" y="7"/>
                      <a:pt x="1193" y="20"/>
                    </a:cubicBezTo>
                    <a:lnTo>
                      <a:pt x="615" y="188"/>
                    </a:lnTo>
                    <a:cubicBezTo>
                      <a:pt x="205" y="300"/>
                      <a:pt x="0" y="877"/>
                      <a:pt x="242" y="1306"/>
                    </a:cubicBezTo>
                    <a:lnTo>
                      <a:pt x="1845" y="4475"/>
                    </a:lnTo>
                    <a:cubicBezTo>
                      <a:pt x="1933" y="4694"/>
                      <a:pt x="2147" y="4821"/>
                      <a:pt x="2369" y="4821"/>
                    </a:cubicBezTo>
                    <a:cubicBezTo>
                      <a:pt x="2431" y="4821"/>
                      <a:pt x="2493" y="4812"/>
                      <a:pt x="2554" y="4791"/>
                    </a:cubicBezTo>
                    <a:lnTo>
                      <a:pt x="3038" y="4605"/>
                    </a:lnTo>
                    <a:cubicBezTo>
                      <a:pt x="3411" y="4475"/>
                      <a:pt x="3579" y="3934"/>
                      <a:pt x="3374" y="3524"/>
                    </a:cubicBezTo>
                    <a:lnTo>
                      <a:pt x="1864" y="374"/>
                    </a:lnTo>
                    <a:cubicBezTo>
                      <a:pt x="1771" y="143"/>
                      <a:pt x="1564" y="1"/>
                      <a:pt x="13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06975" y="4199692"/>
                <a:ext cx="105560" cy="143350"/>
              </a:xfrm>
              <a:custGeom>
                <a:rect b="b" l="l" r="r" t="t"/>
                <a:pathLst>
                  <a:path extrusionOk="0" h="4810" w="3542">
                    <a:moveTo>
                      <a:pt x="1311" y="0"/>
                    </a:moveTo>
                    <a:cubicBezTo>
                      <a:pt x="1266" y="0"/>
                      <a:pt x="1220" y="7"/>
                      <a:pt x="1174" y="20"/>
                    </a:cubicBezTo>
                    <a:lnTo>
                      <a:pt x="597" y="187"/>
                    </a:lnTo>
                    <a:cubicBezTo>
                      <a:pt x="187" y="299"/>
                      <a:pt x="0" y="877"/>
                      <a:pt x="205" y="1306"/>
                    </a:cubicBezTo>
                    <a:lnTo>
                      <a:pt x="1808" y="4456"/>
                    </a:lnTo>
                    <a:cubicBezTo>
                      <a:pt x="1894" y="4672"/>
                      <a:pt x="2103" y="4810"/>
                      <a:pt x="2323" y="4810"/>
                    </a:cubicBezTo>
                    <a:cubicBezTo>
                      <a:pt x="2387" y="4810"/>
                      <a:pt x="2453" y="4798"/>
                      <a:pt x="2516" y="4772"/>
                    </a:cubicBezTo>
                    <a:lnTo>
                      <a:pt x="2982" y="4605"/>
                    </a:lnTo>
                    <a:cubicBezTo>
                      <a:pt x="3355" y="4456"/>
                      <a:pt x="3541" y="3915"/>
                      <a:pt x="3336" y="3505"/>
                    </a:cubicBezTo>
                    <a:lnTo>
                      <a:pt x="1827" y="355"/>
                    </a:lnTo>
                    <a:cubicBezTo>
                      <a:pt x="1734" y="140"/>
                      <a:pt x="1528" y="0"/>
                      <a:pt x="1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314093" y="4644283"/>
                <a:ext cx="105590" cy="143678"/>
              </a:xfrm>
              <a:custGeom>
                <a:rect b="b" l="l" r="r" t="t"/>
                <a:pathLst>
                  <a:path extrusionOk="0" h="4821" w="3543">
                    <a:moveTo>
                      <a:pt x="1293" y="1"/>
                    </a:moveTo>
                    <a:cubicBezTo>
                      <a:pt x="1254" y="1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187" y="292"/>
                      <a:pt x="1" y="870"/>
                      <a:pt x="224" y="1317"/>
                    </a:cubicBezTo>
                    <a:lnTo>
                      <a:pt x="1846" y="4467"/>
                    </a:lnTo>
                    <a:cubicBezTo>
                      <a:pt x="1918" y="4683"/>
                      <a:pt x="2124" y="4821"/>
                      <a:pt x="2342" y="4821"/>
                    </a:cubicBezTo>
                    <a:cubicBezTo>
                      <a:pt x="2407" y="4821"/>
                      <a:pt x="2472" y="4809"/>
                      <a:pt x="2536" y="4784"/>
                    </a:cubicBezTo>
                    <a:lnTo>
                      <a:pt x="3002" y="4616"/>
                    </a:lnTo>
                    <a:cubicBezTo>
                      <a:pt x="3374" y="4467"/>
                      <a:pt x="3542" y="3926"/>
                      <a:pt x="3337" y="3516"/>
                    </a:cubicBezTo>
                    <a:lnTo>
                      <a:pt x="1827" y="366"/>
                    </a:lnTo>
                    <a:cubicBezTo>
                      <a:pt x="1747" y="142"/>
                      <a:pt x="1530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084704" y="4599728"/>
                <a:ext cx="71109" cy="95398"/>
              </a:xfrm>
              <a:custGeom>
                <a:rect b="b" l="l" r="r" t="t"/>
                <a:pathLst>
                  <a:path extrusionOk="0" h="3201" w="2386">
                    <a:moveTo>
                      <a:pt x="893" y="0"/>
                    </a:moveTo>
                    <a:cubicBezTo>
                      <a:pt x="856" y="0"/>
                      <a:pt x="819" y="5"/>
                      <a:pt x="783" y="16"/>
                    </a:cubicBezTo>
                    <a:lnTo>
                      <a:pt x="410" y="128"/>
                    </a:lnTo>
                    <a:cubicBezTo>
                      <a:pt x="112" y="258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1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4"/>
                    </a:lnTo>
                    <a:cubicBezTo>
                      <a:pt x="2274" y="2924"/>
                      <a:pt x="2386" y="2588"/>
                      <a:pt x="2255" y="2327"/>
                    </a:cubicBezTo>
                    <a:lnTo>
                      <a:pt x="1249" y="240"/>
                    </a:lnTo>
                    <a:cubicBezTo>
                      <a:pt x="1189" y="90"/>
                      <a:pt x="1044" y="0"/>
                      <a:pt x="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480748" y="4989095"/>
                <a:ext cx="71109" cy="95428"/>
              </a:xfrm>
              <a:custGeom>
                <a:rect b="b" l="l" r="r" t="t"/>
                <a:pathLst>
                  <a:path extrusionOk="0" h="3202" w="2386">
                    <a:moveTo>
                      <a:pt x="911" y="0"/>
                    </a:moveTo>
                    <a:cubicBezTo>
                      <a:pt x="875" y="0"/>
                      <a:pt x="839" y="6"/>
                      <a:pt x="802" y="17"/>
                    </a:cubicBezTo>
                    <a:lnTo>
                      <a:pt x="410" y="110"/>
                    </a:lnTo>
                    <a:cubicBezTo>
                      <a:pt x="112" y="240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2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5"/>
                    </a:lnTo>
                    <a:cubicBezTo>
                      <a:pt x="2274" y="2924"/>
                      <a:pt x="2386" y="2589"/>
                      <a:pt x="2256" y="2328"/>
                    </a:cubicBezTo>
                    <a:lnTo>
                      <a:pt x="1249" y="222"/>
                    </a:lnTo>
                    <a:cubicBezTo>
                      <a:pt x="1189" y="87"/>
                      <a:pt x="1057" y="0"/>
                      <a:pt x="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076359" y="4906334"/>
                <a:ext cx="70572" cy="95696"/>
              </a:xfrm>
              <a:custGeom>
                <a:rect b="b" l="l" r="r" t="t"/>
                <a:pathLst>
                  <a:path extrusionOk="0" h="3211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6"/>
                    </a:cubicBezTo>
                    <a:lnTo>
                      <a:pt x="392" y="128"/>
                    </a:lnTo>
                    <a:cubicBezTo>
                      <a:pt x="113" y="240"/>
                      <a:pt x="1" y="594"/>
                      <a:pt x="150" y="874"/>
                    </a:cubicBezTo>
                    <a:lnTo>
                      <a:pt x="1231" y="2980"/>
                    </a:lnTo>
                    <a:cubicBezTo>
                      <a:pt x="1274" y="3123"/>
                      <a:pt x="1404" y="3211"/>
                      <a:pt x="1554" y="3211"/>
                    </a:cubicBezTo>
                    <a:cubicBezTo>
                      <a:pt x="1601" y="3211"/>
                      <a:pt x="1649" y="3202"/>
                      <a:pt x="1697" y="3185"/>
                    </a:cubicBezTo>
                    <a:lnTo>
                      <a:pt x="2014" y="3073"/>
                    </a:lnTo>
                    <a:cubicBezTo>
                      <a:pt x="2275" y="2924"/>
                      <a:pt x="2368" y="2607"/>
                      <a:pt x="2237" y="2346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31439" y="4970767"/>
                <a:ext cx="70572" cy="95428"/>
              </a:xfrm>
              <a:custGeom>
                <a:rect b="b" l="l" r="r" t="t"/>
                <a:pathLst>
                  <a:path extrusionOk="0" h="3202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7"/>
                    </a:cubicBezTo>
                    <a:lnTo>
                      <a:pt x="392" y="128"/>
                    </a:lnTo>
                    <a:cubicBezTo>
                      <a:pt x="112" y="259"/>
                      <a:pt x="0" y="594"/>
                      <a:pt x="150" y="874"/>
                    </a:cubicBezTo>
                    <a:lnTo>
                      <a:pt x="1212" y="2980"/>
                    </a:lnTo>
                    <a:cubicBezTo>
                      <a:pt x="1272" y="3115"/>
                      <a:pt x="1416" y="3201"/>
                      <a:pt x="1567" y="3201"/>
                    </a:cubicBezTo>
                    <a:cubicBezTo>
                      <a:pt x="1604" y="3201"/>
                      <a:pt x="1641" y="3196"/>
                      <a:pt x="1678" y="3185"/>
                    </a:cubicBezTo>
                    <a:lnTo>
                      <a:pt x="2013" y="3055"/>
                    </a:lnTo>
                    <a:cubicBezTo>
                      <a:pt x="2274" y="2924"/>
                      <a:pt x="2368" y="2589"/>
                      <a:pt x="2237" y="2328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63694" y="4347780"/>
                <a:ext cx="71139" cy="95457"/>
              </a:xfrm>
              <a:custGeom>
                <a:rect b="b" l="l" r="r" t="t"/>
                <a:pathLst>
                  <a:path extrusionOk="0" h="3203" w="2387">
                    <a:moveTo>
                      <a:pt x="866" y="0"/>
                    </a:moveTo>
                    <a:cubicBezTo>
                      <a:pt x="839" y="0"/>
                      <a:pt x="811" y="3"/>
                      <a:pt x="784" y="8"/>
                    </a:cubicBezTo>
                    <a:lnTo>
                      <a:pt x="392" y="139"/>
                    </a:lnTo>
                    <a:cubicBezTo>
                      <a:pt x="113" y="251"/>
                      <a:pt x="1" y="605"/>
                      <a:pt x="150" y="884"/>
                    </a:cubicBezTo>
                    <a:lnTo>
                      <a:pt x="1231" y="2972"/>
                    </a:lnTo>
                    <a:cubicBezTo>
                      <a:pt x="1274" y="3115"/>
                      <a:pt x="1404" y="3203"/>
                      <a:pt x="1555" y="3203"/>
                    </a:cubicBezTo>
                    <a:cubicBezTo>
                      <a:pt x="1601" y="3203"/>
                      <a:pt x="1649" y="3194"/>
                      <a:pt x="1697" y="3177"/>
                    </a:cubicBezTo>
                    <a:lnTo>
                      <a:pt x="2014" y="3065"/>
                    </a:lnTo>
                    <a:cubicBezTo>
                      <a:pt x="2275" y="2935"/>
                      <a:pt x="2387" y="2599"/>
                      <a:pt x="2237" y="2338"/>
                    </a:cubicBezTo>
                    <a:lnTo>
                      <a:pt x="1231" y="232"/>
                    </a:lnTo>
                    <a:cubicBezTo>
                      <a:pt x="1167" y="89"/>
                      <a:pt x="1023" y="0"/>
                      <a:pt x="8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35880" y="4518308"/>
                <a:ext cx="70036" cy="95726"/>
              </a:xfrm>
              <a:custGeom>
                <a:rect b="b" l="l" r="r" t="t"/>
                <a:pathLst>
                  <a:path extrusionOk="0" h="3212" w="2350">
                    <a:moveTo>
                      <a:pt x="865" y="0"/>
                    </a:moveTo>
                    <a:cubicBezTo>
                      <a:pt x="838" y="0"/>
                      <a:pt x="811" y="3"/>
                      <a:pt x="783" y="8"/>
                    </a:cubicBezTo>
                    <a:lnTo>
                      <a:pt x="392" y="120"/>
                    </a:lnTo>
                    <a:cubicBezTo>
                      <a:pt x="112" y="251"/>
                      <a:pt x="1" y="586"/>
                      <a:pt x="150" y="866"/>
                    </a:cubicBezTo>
                    <a:lnTo>
                      <a:pt x="1193" y="2972"/>
                    </a:lnTo>
                    <a:cubicBezTo>
                      <a:pt x="1253" y="3122"/>
                      <a:pt x="1398" y="3212"/>
                      <a:pt x="1550" y="3212"/>
                    </a:cubicBezTo>
                    <a:cubicBezTo>
                      <a:pt x="1586" y="3212"/>
                      <a:pt x="1623" y="3206"/>
                      <a:pt x="1659" y="3195"/>
                    </a:cubicBezTo>
                    <a:lnTo>
                      <a:pt x="1995" y="3065"/>
                    </a:lnTo>
                    <a:cubicBezTo>
                      <a:pt x="2256" y="2935"/>
                      <a:pt x="2349" y="2599"/>
                      <a:pt x="2219" y="2338"/>
                    </a:cubicBezTo>
                    <a:lnTo>
                      <a:pt x="1212" y="251"/>
                    </a:lnTo>
                    <a:cubicBezTo>
                      <a:pt x="1164" y="91"/>
                      <a:pt x="1021" y="0"/>
                      <a:pt x="8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12626" y="4944779"/>
                <a:ext cx="105560" cy="143469"/>
              </a:xfrm>
              <a:custGeom>
                <a:rect b="b" l="l" r="r" t="t"/>
                <a:pathLst>
                  <a:path extrusionOk="0" h="4814" w="3542">
                    <a:moveTo>
                      <a:pt x="1292" y="1"/>
                    </a:moveTo>
                    <a:cubicBezTo>
                      <a:pt x="1253" y="1"/>
                      <a:pt x="1214" y="5"/>
                      <a:pt x="1175" y="13"/>
                    </a:cubicBezTo>
                    <a:lnTo>
                      <a:pt x="597" y="180"/>
                    </a:lnTo>
                    <a:cubicBezTo>
                      <a:pt x="187" y="292"/>
                      <a:pt x="0" y="870"/>
                      <a:pt x="224" y="1299"/>
                    </a:cubicBezTo>
                    <a:lnTo>
                      <a:pt x="1845" y="4467"/>
                    </a:lnTo>
                    <a:cubicBezTo>
                      <a:pt x="1933" y="4686"/>
                      <a:pt x="2135" y="4814"/>
                      <a:pt x="2353" y="4814"/>
                    </a:cubicBezTo>
                    <a:cubicBezTo>
                      <a:pt x="2413" y="4814"/>
                      <a:pt x="2475" y="4804"/>
                      <a:pt x="2535" y="4784"/>
                    </a:cubicBezTo>
                    <a:lnTo>
                      <a:pt x="3001" y="4598"/>
                    </a:lnTo>
                    <a:cubicBezTo>
                      <a:pt x="3374" y="4467"/>
                      <a:pt x="3542" y="3927"/>
                      <a:pt x="3337" y="3517"/>
                    </a:cubicBezTo>
                    <a:lnTo>
                      <a:pt x="1827" y="367"/>
                    </a:lnTo>
                    <a:cubicBezTo>
                      <a:pt x="1747" y="142"/>
                      <a:pt x="1529" y="1"/>
                      <a:pt x="12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" name="Google Shape;36;p2"/>
          <p:cNvSpPr txBox="1"/>
          <p:nvPr>
            <p:ph type="ctrTitle"/>
          </p:nvPr>
        </p:nvSpPr>
        <p:spPr>
          <a:xfrm>
            <a:off x="1077125" y="1562000"/>
            <a:ext cx="3548400" cy="89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b="0" sz="8500">
                <a:latin typeface="Pacifico"/>
                <a:ea typeface="Pacifico"/>
                <a:cs typeface="Pacifico"/>
                <a:sym typeface="Pacific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713225" y="3144000"/>
            <a:ext cx="4130700" cy="71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2"/>
          <p:cNvSpPr txBox="1"/>
          <p:nvPr>
            <p:ph idx="2" type="ctrTitle"/>
          </p:nvPr>
        </p:nvSpPr>
        <p:spPr>
          <a:xfrm>
            <a:off x="713225" y="2458250"/>
            <a:ext cx="3447900" cy="68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b="0" sz="70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1"/>
          <p:cNvGrpSpPr/>
          <p:nvPr/>
        </p:nvGrpSpPr>
        <p:grpSpPr>
          <a:xfrm>
            <a:off x="-672249" y="-1185203"/>
            <a:ext cx="2200957" cy="1917818"/>
            <a:chOff x="-672249" y="-1185203"/>
            <a:chExt cx="2200957" cy="1917818"/>
          </a:xfrm>
        </p:grpSpPr>
        <p:sp>
          <p:nvSpPr>
            <p:cNvPr id="214" name="Google Shape;214;p11"/>
            <p:cNvSpPr/>
            <p:nvPr/>
          </p:nvSpPr>
          <p:spPr>
            <a:xfrm flipH="1" rot="10800000">
              <a:off x="-672249" y="-1185203"/>
              <a:ext cx="2200957" cy="1769705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" name="Google Shape;215;p11"/>
            <p:cNvGrpSpPr/>
            <p:nvPr/>
          </p:nvGrpSpPr>
          <p:grpSpPr>
            <a:xfrm rot="10800000">
              <a:off x="-672241" y="-938263"/>
              <a:ext cx="2008087" cy="1670877"/>
              <a:chOff x="7173422" y="4083799"/>
              <a:chExt cx="2350564" cy="1955844"/>
            </a:xfrm>
          </p:grpSpPr>
          <p:sp>
            <p:nvSpPr>
              <p:cNvPr id="216" name="Google Shape;216;p11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7" name="Google Shape;217;p11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218" name="Google Shape;218;p11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11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11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11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1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11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11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11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11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11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11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11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11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31" name="Google Shape;231;p11"/>
          <p:cNvGrpSpPr/>
          <p:nvPr/>
        </p:nvGrpSpPr>
        <p:grpSpPr>
          <a:xfrm>
            <a:off x="7910033" y="4012538"/>
            <a:ext cx="3057837" cy="2579218"/>
            <a:chOff x="7910033" y="4012538"/>
            <a:chExt cx="3057837" cy="2579218"/>
          </a:xfrm>
        </p:grpSpPr>
        <p:sp>
          <p:nvSpPr>
            <p:cNvPr id="232" name="Google Shape;232;p11"/>
            <p:cNvSpPr/>
            <p:nvPr/>
          </p:nvSpPr>
          <p:spPr>
            <a:xfrm flipH="1">
              <a:off x="8423990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3" name="Google Shape;233;p11"/>
            <p:cNvGrpSpPr/>
            <p:nvPr/>
          </p:nvGrpSpPr>
          <p:grpSpPr>
            <a:xfrm flipH="1">
              <a:off x="7910033" y="4620203"/>
              <a:ext cx="2588927" cy="1971554"/>
              <a:chOff x="-765482" y="4620203"/>
              <a:chExt cx="2588927" cy="1971554"/>
            </a:xfrm>
          </p:grpSpPr>
          <p:sp>
            <p:nvSpPr>
              <p:cNvPr id="234" name="Google Shape;234;p11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1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1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4" name="Google Shape;244;p11"/>
          <p:cNvSpPr txBox="1"/>
          <p:nvPr>
            <p:ph hasCustomPrompt="1" type="title"/>
          </p:nvPr>
        </p:nvSpPr>
        <p:spPr>
          <a:xfrm>
            <a:off x="1205400" y="1689188"/>
            <a:ext cx="6733200" cy="108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/>
          <p:nvPr>
            <p:ph idx="1" type="subTitle"/>
          </p:nvPr>
        </p:nvSpPr>
        <p:spPr>
          <a:xfrm>
            <a:off x="1205400" y="2775413"/>
            <a:ext cx="6733200" cy="67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13"/>
          <p:cNvGrpSpPr/>
          <p:nvPr/>
        </p:nvGrpSpPr>
        <p:grpSpPr>
          <a:xfrm>
            <a:off x="7380027" y="-1179454"/>
            <a:ext cx="2323917" cy="1971521"/>
            <a:chOff x="7380027" y="-1179454"/>
            <a:chExt cx="2323917" cy="1971521"/>
          </a:xfrm>
        </p:grpSpPr>
        <p:sp>
          <p:nvSpPr>
            <p:cNvPr id="249" name="Google Shape;249;p13"/>
            <p:cNvSpPr/>
            <p:nvPr/>
          </p:nvSpPr>
          <p:spPr>
            <a:xfrm rot="10800000">
              <a:off x="7380027" y="-1179454"/>
              <a:ext cx="2122899" cy="1706942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" name="Google Shape;250;p13"/>
            <p:cNvGrpSpPr/>
            <p:nvPr/>
          </p:nvGrpSpPr>
          <p:grpSpPr>
            <a:xfrm rot="10800000">
              <a:off x="7742369" y="-840109"/>
              <a:ext cx="1961575" cy="1632176"/>
              <a:chOff x="-347374" y="4474725"/>
              <a:chExt cx="1961575" cy="1632176"/>
            </a:xfrm>
          </p:grpSpPr>
          <p:sp>
            <p:nvSpPr>
              <p:cNvPr id="251" name="Google Shape;251;p13"/>
              <p:cNvSpPr/>
              <p:nvPr/>
            </p:nvSpPr>
            <p:spPr>
              <a:xfrm>
                <a:off x="-347374" y="4474725"/>
                <a:ext cx="1961575" cy="1632176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" name="Google Shape;252;p13"/>
              <p:cNvGrpSpPr/>
              <p:nvPr/>
            </p:nvGrpSpPr>
            <p:grpSpPr>
              <a:xfrm>
                <a:off x="-26321" y="4629538"/>
                <a:ext cx="1436879" cy="929505"/>
                <a:chOff x="-3171530" y="2930427"/>
                <a:chExt cx="1885915" cy="1219982"/>
              </a:xfrm>
            </p:grpSpPr>
            <p:sp>
              <p:nvSpPr>
                <p:cNvPr id="253" name="Google Shape;253;p13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13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13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13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13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13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13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13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13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13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13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13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13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66" name="Google Shape;266;p13"/>
          <p:cNvGrpSpPr/>
          <p:nvPr/>
        </p:nvGrpSpPr>
        <p:grpSpPr>
          <a:xfrm rot="1758937">
            <a:off x="-1204798" y="4497918"/>
            <a:ext cx="2672777" cy="2405147"/>
            <a:chOff x="-347374" y="4726800"/>
            <a:chExt cx="2672887" cy="2405246"/>
          </a:xfrm>
        </p:grpSpPr>
        <p:sp>
          <p:nvSpPr>
            <p:cNvPr id="267" name="Google Shape;267;p13"/>
            <p:cNvSpPr/>
            <p:nvPr/>
          </p:nvSpPr>
          <p:spPr>
            <a:xfrm>
              <a:off x="-347374" y="5086610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-263414" y="4726800"/>
              <a:ext cx="2588927" cy="1971554"/>
            </a:xfrm>
            <a:custGeom>
              <a:rect b="b" l="l" r="r" t="t"/>
              <a:pathLst>
                <a:path extrusionOk="0" h="58734" w="77126">
                  <a:moveTo>
                    <a:pt x="48466" y="1"/>
                  </a:moveTo>
                  <a:cubicBezTo>
                    <a:pt x="42896" y="1"/>
                    <a:pt x="38070" y="1823"/>
                    <a:pt x="35320" y="5462"/>
                  </a:cubicBezTo>
                  <a:cubicBezTo>
                    <a:pt x="35059" y="5816"/>
                    <a:pt x="34798" y="6170"/>
                    <a:pt x="34593" y="6562"/>
                  </a:cubicBezTo>
                  <a:cubicBezTo>
                    <a:pt x="34014" y="7547"/>
                    <a:pt x="32837" y="8056"/>
                    <a:pt x="31449" y="8056"/>
                  </a:cubicBezTo>
                  <a:cubicBezTo>
                    <a:pt x="30289" y="8056"/>
                    <a:pt x="28982" y="7701"/>
                    <a:pt x="27752" y="6972"/>
                  </a:cubicBezTo>
                  <a:cubicBezTo>
                    <a:pt x="27678" y="6916"/>
                    <a:pt x="27603" y="6878"/>
                    <a:pt x="27566" y="6841"/>
                  </a:cubicBezTo>
                  <a:cubicBezTo>
                    <a:pt x="23433" y="4244"/>
                    <a:pt x="19647" y="3104"/>
                    <a:pt x="16282" y="3104"/>
                  </a:cubicBezTo>
                  <a:cubicBezTo>
                    <a:pt x="11727" y="3104"/>
                    <a:pt x="7945" y="5195"/>
                    <a:pt x="5126" y="8593"/>
                  </a:cubicBezTo>
                  <a:cubicBezTo>
                    <a:pt x="0" y="14762"/>
                    <a:pt x="3840" y="25200"/>
                    <a:pt x="13792" y="31649"/>
                  </a:cubicBezTo>
                  <a:lnTo>
                    <a:pt x="14035" y="31816"/>
                  </a:lnTo>
                  <a:cubicBezTo>
                    <a:pt x="15563" y="32767"/>
                    <a:pt x="16663" y="34109"/>
                    <a:pt x="17054" y="35469"/>
                  </a:cubicBezTo>
                  <a:cubicBezTo>
                    <a:pt x="19104" y="42664"/>
                    <a:pt x="25572" y="50175"/>
                    <a:pt x="35226" y="54984"/>
                  </a:cubicBezTo>
                  <a:cubicBezTo>
                    <a:pt x="40263" y="57487"/>
                    <a:pt x="46067" y="58733"/>
                    <a:pt x="51367" y="58733"/>
                  </a:cubicBezTo>
                  <a:cubicBezTo>
                    <a:pt x="52619" y="58733"/>
                    <a:pt x="53842" y="58664"/>
                    <a:pt x="55020" y="58525"/>
                  </a:cubicBezTo>
                  <a:lnTo>
                    <a:pt x="77125" y="17297"/>
                  </a:lnTo>
                  <a:cubicBezTo>
                    <a:pt x="75019" y="12954"/>
                    <a:pt x="71179" y="8686"/>
                    <a:pt x="65942" y="5387"/>
                  </a:cubicBezTo>
                  <a:cubicBezTo>
                    <a:pt x="60252" y="1795"/>
                    <a:pt x="53992" y="1"/>
                    <a:pt x="48466" y="1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13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0" name="Google Shape;270;p13"/>
          <p:cNvSpPr txBox="1"/>
          <p:nvPr>
            <p:ph idx="1" type="subTitle"/>
          </p:nvPr>
        </p:nvSpPr>
        <p:spPr>
          <a:xfrm>
            <a:off x="1829875" y="1675875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1" name="Google Shape;271;p13"/>
          <p:cNvSpPr txBox="1"/>
          <p:nvPr>
            <p:ph idx="2" type="subTitle"/>
          </p:nvPr>
        </p:nvSpPr>
        <p:spPr>
          <a:xfrm>
            <a:off x="1829875" y="2068284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2" name="Google Shape;272;p13"/>
          <p:cNvSpPr txBox="1"/>
          <p:nvPr>
            <p:ph hasCustomPrompt="1" idx="3" type="title"/>
          </p:nvPr>
        </p:nvSpPr>
        <p:spPr>
          <a:xfrm>
            <a:off x="720178" y="1675875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4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273" name="Google Shape;273;p13"/>
          <p:cNvSpPr txBox="1"/>
          <p:nvPr>
            <p:ph idx="4" type="subTitle"/>
          </p:nvPr>
        </p:nvSpPr>
        <p:spPr>
          <a:xfrm>
            <a:off x="6067500" y="1675875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4" name="Google Shape;274;p13"/>
          <p:cNvSpPr txBox="1"/>
          <p:nvPr>
            <p:ph idx="5" type="subTitle"/>
          </p:nvPr>
        </p:nvSpPr>
        <p:spPr>
          <a:xfrm>
            <a:off x="6067500" y="2068282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5" name="Google Shape;275;p13"/>
          <p:cNvSpPr txBox="1"/>
          <p:nvPr>
            <p:ph hasCustomPrompt="1" idx="6" type="title"/>
          </p:nvPr>
        </p:nvSpPr>
        <p:spPr>
          <a:xfrm>
            <a:off x="4957800" y="1675875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4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/>
          <p:nvPr>
            <p:ph idx="7" type="subTitle"/>
          </p:nvPr>
        </p:nvSpPr>
        <p:spPr>
          <a:xfrm>
            <a:off x="1829875" y="3343507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7" name="Google Shape;277;p13"/>
          <p:cNvSpPr txBox="1"/>
          <p:nvPr>
            <p:ph idx="8" type="subTitle"/>
          </p:nvPr>
        </p:nvSpPr>
        <p:spPr>
          <a:xfrm>
            <a:off x="1829875" y="3735825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8" name="Google Shape;278;p13"/>
          <p:cNvSpPr txBox="1"/>
          <p:nvPr>
            <p:ph hasCustomPrompt="1" idx="9" type="title"/>
          </p:nvPr>
        </p:nvSpPr>
        <p:spPr>
          <a:xfrm>
            <a:off x="720000" y="3343425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4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/>
          <p:nvPr>
            <p:ph idx="13" type="subTitle"/>
          </p:nvPr>
        </p:nvSpPr>
        <p:spPr>
          <a:xfrm>
            <a:off x="6067500" y="3343498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0" name="Google Shape;280;p13"/>
          <p:cNvSpPr txBox="1"/>
          <p:nvPr>
            <p:ph idx="14" type="subTitle"/>
          </p:nvPr>
        </p:nvSpPr>
        <p:spPr>
          <a:xfrm>
            <a:off x="6067500" y="3735825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1" name="Google Shape;281;p13"/>
          <p:cNvSpPr txBox="1"/>
          <p:nvPr>
            <p:ph hasCustomPrompt="1" idx="15" type="title"/>
          </p:nvPr>
        </p:nvSpPr>
        <p:spPr>
          <a:xfrm>
            <a:off x="4957800" y="3343425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4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4"/>
          <p:cNvGrpSpPr/>
          <p:nvPr/>
        </p:nvGrpSpPr>
        <p:grpSpPr>
          <a:xfrm>
            <a:off x="-672249" y="-1185203"/>
            <a:ext cx="2200957" cy="1917818"/>
            <a:chOff x="-672249" y="-1185203"/>
            <a:chExt cx="2200957" cy="1917818"/>
          </a:xfrm>
        </p:grpSpPr>
        <p:sp>
          <p:nvSpPr>
            <p:cNvPr id="284" name="Google Shape;284;p14"/>
            <p:cNvSpPr/>
            <p:nvPr/>
          </p:nvSpPr>
          <p:spPr>
            <a:xfrm flipH="1" rot="10800000">
              <a:off x="-672249" y="-1185203"/>
              <a:ext cx="2200957" cy="1769705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5" name="Google Shape;285;p14"/>
            <p:cNvGrpSpPr/>
            <p:nvPr/>
          </p:nvGrpSpPr>
          <p:grpSpPr>
            <a:xfrm rot="10800000">
              <a:off x="-672241" y="-938263"/>
              <a:ext cx="2008087" cy="1670877"/>
              <a:chOff x="7173422" y="4083799"/>
              <a:chExt cx="2350564" cy="1955844"/>
            </a:xfrm>
          </p:grpSpPr>
          <p:sp>
            <p:nvSpPr>
              <p:cNvPr id="286" name="Google Shape;286;p14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7" name="Google Shape;287;p14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288" name="Google Shape;288;p14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14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14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14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14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14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14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14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14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14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14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14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14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01" name="Google Shape;301;p14"/>
          <p:cNvGrpSpPr/>
          <p:nvPr/>
        </p:nvGrpSpPr>
        <p:grpSpPr>
          <a:xfrm>
            <a:off x="7910033" y="4012538"/>
            <a:ext cx="3057837" cy="2579218"/>
            <a:chOff x="7910033" y="4012538"/>
            <a:chExt cx="3057837" cy="2579218"/>
          </a:xfrm>
        </p:grpSpPr>
        <p:sp>
          <p:nvSpPr>
            <p:cNvPr id="302" name="Google Shape;302;p14"/>
            <p:cNvSpPr/>
            <p:nvPr/>
          </p:nvSpPr>
          <p:spPr>
            <a:xfrm flipH="1">
              <a:off x="8423990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3" name="Google Shape;303;p14"/>
            <p:cNvGrpSpPr/>
            <p:nvPr/>
          </p:nvGrpSpPr>
          <p:grpSpPr>
            <a:xfrm flipH="1">
              <a:off x="7910033" y="4620203"/>
              <a:ext cx="2588927" cy="1971554"/>
              <a:chOff x="-765482" y="4620203"/>
              <a:chExt cx="2588927" cy="1971554"/>
            </a:xfrm>
          </p:grpSpPr>
          <p:sp>
            <p:nvSpPr>
              <p:cNvPr id="304" name="Google Shape;304;p14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4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4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4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4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4" name="Google Shape;314;p14"/>
          <p:cNvSpPr txBox="1"/>
          <p:nvPr>
            <p:ph type="title"/>
          </p:nvPr>
        </p:nvSpPr>
        <p:spPr>
          <a:xfrm>
            <a:off x="1971450" y="3001863"/>
            <a:ext cx="520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315" name="Google Shape;315;p14"/>
          <p:cNvSpPr txBox="1"/>
          <p:nvPr>
            <p:ph idx="2" type="title"/>
          </p:nvPr>
        </p:nvSpPr>
        <p:spPr>
          <a:xfrm>
            <a:off x="1971450" y="1568938"/>
            <a:ext cx="5201100" cy="143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idact Gothic"/>
              <a:buNone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5"/>
          <p:cNvGrpSpPr/>
          <p:nvPr/>
        </p:nvGrpSpPr>
        <p:grpSpPr>
          <a:xfrm>
            <a:off x="-1511465" y="3679268"/>
            <a:ext cx="2888807" cy="2780929"/>
            <a:chOff x="-1511465" y="3679268"/>
            <a:chExt cx="2888807" cy="2780929"/>
          </a:xfrm>
        </p:grpSpPr>
        <p:sp>
          <p:nvSpPr>
            <p:cNvPr id="318" name="Google Shape;318;p15"/>
            <p:cNvSpPr/>
            <p:nvPr/>
          </p:nvSpPr>
          <p:spPr>
            <a:xfrm rot="2103802">
              <a:off x="-1195117" y="4162706"/>
              <a:ext cx="2256112" cy="181405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rgbClr val="FFA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" name="Google Shape;319;p15"/>
            <p:cNvGrpSpPr/>
            <p:nvPr/>
          </p:nvGrpSpPr>
          <p:grpSpPr>
            <a:xfrm flipH="1">
              <a:off x="-782370" y="4438115"/>
              <a:ext cx="2084950" cy="1734834"/>
              <a:chOff x="7173422" y="4083799"/>
              <a:chExt cx="2350564" cy="1955844"/>
            </a:xfrm>
          </p:grpSpPr>
          <p:sp>
            <p:nvSpPr>
              <p:cNvPr id="320" name="Google Shape;320;p15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1" name="Google Shape;321;p15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322" name="Google Shape;322;p15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15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15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5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5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15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15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5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5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15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15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15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15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35" name="Google Shape;335;p15"/>
          <p:cNvGrpSpPr/>
          <p:nvPr/>
        </p:nvGrpSpPr>
        <p:grpSpPr>
          <a:xfrm>
            <a:off x="7226784" y="-1650124"/>
            <a:ext cx="2728769" cy="2312205"/>
            <a:chOff x="7226784" y="-1650124"/>
            <a:chExt cx="2728769" cy="2312205"/>
          </a:xfrm>
        </p:grpSpPr>
        <p:sp>
          <p:nvSpPr>
            <p:cNvPr id="336" name="Google Shape;336;p15"/>
            <p:cNvSpPr/>
            <p:nvPr/>
          </p:nvSpPr>
          <p:spPr>
            <a:xfrm flipH="1">
              <a:off x="7226784" y="-165012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 flipH="1">
              <a:off x="7890753" y="-1568555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15"/>
          <p:cNvSpPr txBox="1"/>
          <p:nvPr>
            <p:ph hasCustomPrompt="1" type="title"/>
          </p:nvPr>
        </p:nvSpPr>
        <p:spPr>
          <a:xfrm>
            <a:off x="720000" y="2014325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39" name="Google Shape;339;p15"/>
          <p:cNvSpPr txBox="1"/>
          <p:nvPr>
            <p:ph idx="1" type="subTitle"/>
          </p:nvPr>
        </p:nvSpPr>
        <p:spPr>
          <a:xfrm>
            <a:off x="720000" y="3414625"/>
            <a:ext cx="2327700" cy="61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0" name="Google Shape;340;p15"/>
          <p:cNvSpPr txBox="1"/>
          <p:nvPr>
            <p:ph hasCustomPrompt="1" idx="2" type="title"/>
          </p:nvPr>
        </p:nvSpPr>
        <p:spPr>
          <a:xfrm>
            <a:off x="3408150" y="2014325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1" name="Google Shape;341;p15"/>
          <p:cNvSpPr txBox="1"/>
          <p:nvPr>
            <p:ph idx="3" type="subTitle"/>
          </p:nvPr>
        </p:nvSpPr>
        <p:spPr>
          <a:xfrm>
            <a:off x="3408150" y="3414625"/>
            <a:ext cx="2327700" cy="61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2" name="Google Shape;342;p15"/>
          <p:cNvSpPr txBox="1"/>
          <p:nvPr>
            <p:ph hasCustomPrompt="1" idx="4" type="title"/>
          </p:nvPr>
        </p:nvSpPr>
        <p:spPr>
          <a:xfrm>
            <a:off x="6096300" y="2014325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4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3" name="Google Shape;343;p15"/>
          <p:cNvSpPr txBox="1"/>
          <p:nvPr>
            <p:ph idx="5" type="subTitle"/>
          </p:nvPr>
        </p:nvSpPr>
        <p:spPr>
          <a:xfrm>
            <a:off x="6096300" y="3414625"/>
            <a:ext cx="2327700" cy="61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4" name="Google Shape;344;p15"/>
          <p:cNvSpPr txBox="1"/>
          <p:nvPr>
            <p:ph idx="6"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3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16"/>
          <p:cNvGrpSpPr/>
          <p:nvPr/>
        </p:nvGrpSpPr>
        <p:grpSpPr>
          <a:xfrm flipH="1">
            <a:off x="-927460" y="4233763"/>
            <a:ext cx="2745523" cy="2572125"/>
            <a:chOff x="7241447" y="4233763"/>
            <a:chExt cx="2745523" cy="2572125"/>
          </a:xfrm>
        </p:grpSpPr>
        <p:sp>
          <p:nvSpPr>
            <p:cNvPr id="347" name="Google Shape;347;p16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" name="Google Shape;349;p16"/>
          <p:cNvGrpSpPr/>
          <p:nvPr/>
        </p:nvGrpSpPr>
        <p:grpSpPr>
          <a:xfrm>
            <a:off x="7216927" y="-2185263"/>
            <a:ext cx="3798743" cy="3692153"/>
            <a:chOff x="6902090" y="-2185263"/>
            <a:chExt cx="3798743" cy="3692153"/>
          </a:xfrm>
        </p:grpSpPr>
        <p:sp>
          <p:nvSpPr>
            <p:cNvPr id="350" name="Google Shape;350;p16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1" name="Google Shape;351;p16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352" name="Google Shape;352;p16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6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6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6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6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6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6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6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6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2" name="Google Shape;362;p16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ile and four columns">
  <p:cSld name="CUSTOM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oogle Shape;364;p17"/>
          <p:cNvGrpSpPr/>
          <p:nvPr/>
        </p:nvGrpSpPr>
        <p:grpSpPr>
          <a:xfrm flipH="1">
            <a:off x="-1841860" y="-2185263"/>
            <a:ext cx="3798743" cy="3692153"/>
            <a:chOff x="6902090" y="-2185263"/>
            <a:chExt cx="3798743" cy="3692153"/>
          </a:xfrm>
        </p:grpSpPr>
        <p:sp>
          <p:nvSpPr>
            <p:cNvPr id="365" name="Google Shape;365;p17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6" name="Google Shape;366;p17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367" name="Google Shape;367;p17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7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7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7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7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7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7" name="Google Shape;377;p17"/>
          <p:cNvGrpSpPr/>
          <p:nvPr/>
        </p:nvGrpSpPr>
        <p:grpSpPr>
          <a:xfrm>
            <a:off x="7355747" y="4233763"/>
            <a:ext cx="2745523" cy="2572125"/>
            <a:chOff x="7241447" y="4233763"/>
            <a:chExt cx="2745523" cy="2572125"/>
          </a:xfrm>
        </p:grpSpPr>
        <p:sp>
          <p:nvSpPr>
            <p:cNvPr id="378" name="Google Shape;378;p17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17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1" name="Google Shape;381;p17"/>
          <p:cNvSpPr txBox="1"/>
          <p:nvPr>
            <p:ph idx="1" type="subTitle"/>
          </p:nvPr>
        </p:nvSpPr>
        <p:spPr>
          <a:xfrm>
            <a:off x="1581300" y="1675875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2" name="Google Shape;382;p17"/>
          <p:cNvSpPr txBox="1"/>
          <p:nvPr>
            <p:ph idx="2" type="subTitle"/>
          </p:nvPr>
        </p:nvSpPr>
        <p:spPr>
          <a:xfrm>
            <a:off x="1581300" y="2068277"/>
            <a:ext cx="23565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3" name="Google Shape;383;p17"/>
          <p:cNvSpPr txBox="1"/>
          <p:nvPr>
            <p:ph idx="3" type="subTitle"/>
          </p:nvPr>
        </p:nvSpPr>
        <p:spPr>
          <a:xfrm>
            <a:off x="6067500" y="1675875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4" name="Google Shape;384;p17"/>
          <p:cNvSpPr txBox="1"/>
          <p:nvPr>
            <p:ph idx="4" type="subTitle"/>
          </p:nvPr>
        </p:nvSpPr>
        <p:spPr>
          <a:xfrm>
            <a:off x="6067500" y="2068275"/>
            <a:ext cx="23565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5" name="Google Shape;385;p17"/>
          <p:cNvSpPr txBox="1"/>
          <p:nvPr>
            <p:ph idx="5" type="subTitle"/>
          </p:nvPr>
        </p:nvSpPr>
        <p:spPr>
          <a:xfrm>
            <a:off x="1581300" y="3343507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6" name="Google Shape;386;p17"/>
          <p:cNvSpPr txBox="1"/>
          <p:nvPr>
            <p:ph idx="6" type="subTitle"/>
          </p:nvPr>
        </p:nvSpPr>
        <p:spPr>
          <a:xfrm>
            <a:off x="1581300" y="3735825"/>
            <a:ext cx="23565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7" name="Google Shape;387;p17"/>
          <p:cNvSpPr txBox="1"/>
          <p:nvPr>
            <p:ph idx="7" type="subTitle"/>
          </p:nvPr>
        </p:nvSpPr>
        <p:spPr>
          <a:xfrm>
            <a:off x="6067500" y="3343498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8" name="Google Shape;388;p17"/>
          <p:cNvSpPr txBox="1"/>
          <p:nvPr>
            <p:ph idx="8" type="subTitle"/>
          </p:nvPr>
        </p:nvSpPr>
        <p:spPr>
          <a:xfrm>
            <a:off x="6067500" y="3735825"/>
            <a:ext cx="23565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8"/>
          <p:cNvGrpSpPr/>
          <p:nvPr/>
        </p:nvGrpSpPr>
        <p:grpSpPr>
          <a:xfrm>
            <a:off x="-1511465" y="3679268"/>
            <a:ext cx="2888807" cy="2780929"/>
            <a:chOff x="-1511465" y="3679268"/>
            <a:chExt cx="2888807" cy="2780929"/>
          </a:xfrm>
        </p:grpSpPr>
        <p:sp>
          <p:nvSpPr>
            <p:cNvPr id="391" name="Google Shape;391;p18"/>
            <p:cNvSpPr/>
            <p:nvPr/>
          </p:nvSpPr>
          <p:spPr>
            <a:xfrm rot="2103802">
              <a:off x="-1195117" y="4162706"/>
              <a:ext cx="2256112" cy="181405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" name="Google Shape;392;p18"/>
            <p:cNvGrpSpPr/>
            <p:nvPr/>
          </p:nvGrpSpPr>
          <p:grpSpPr>
            <a:xfrm flipH="1">
              <a:off x="-782370" y="4438115"/>
              <a:ext cx="2084950" cy="1734834"/>
              <a:chOff x="7173422" y="4083799"/>
              <a:chExt cx="2350564" cy="1955844"/>
            </a:xfrm>
          </p:grpSpPr>
          <p:sp>
            <p:nvSpPr>
              <p:cNvPr id="393" name="Google Shape;393;p18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4" name="Google Shape;394;p18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395" name="Google Shape;395;p18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18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8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8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18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18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18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18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8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8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18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18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8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08" name="Google Shape;408;p18"/>
          <p:cNvGrpSpPr/>
          <p:nvPr/>
        </p:nvGrpSpPr>
        <p:grpSpPr>
          <a:xfrm>
            <a:off x="7059622" y="-1505574"/>
            <a:ext cx="2728769" cy="2312205"/>
            <a:chOff x="7059622" y="-1505574"/>
            <a:chExt cx="2728769" cy="2312205"/>
          </a:xfrm>
        </p:grpSpPr>
        <p:sp>
          <p:nvSpPr>
            <p:cNvPr id="409" name="Google Shape;409;p18"/>
            <p:cNvSpPr/>
            <p:nvPr/>
          </p:nvSpPr>
          <p:spPr>
            <a:xfrm flipH="1">
              <a:off x="7059622" y="-150557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 flipH="1">
              <a:off x="7723590" y="-1424005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18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2" name="Google Shape;412;p18"/>
          <p:cNvSpPr txBox="1"/>
          <p:nvPr>
            <p:ph idx="1" type="subTitle"/>
          </p:nvPr>
        </p:nvSpPr>
        <p:spPr>
          <a:xfrm>
            <a:off x="720000" y="29382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3" name="Google Shape;413;p18"/>
          <p:cNvSpPr txBox="1"/>
          <p:nvPr>
            <p:ph idx="2" type="subTitle"/>
          </p:nvPr>
        </p:nvSpPr>
        <p:spPr>
          <a:xfrm>
            <a:off x="720000" y="3330596"/>
            <a:ext cx="21111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4" name="Google Shape;414;p18"/>
          <p:cNvSpPr txBox="1"/>
          <p:nvPr>
            <p:ph idx="3" type="subTitle"/>
          </p:nvPr>
        </p:nvSpPr>
        <p:spPr>
          <a:xfrm>
            <a:off x="3516450" y="29382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5" name="Google Shape;415;p18"/>
          <p:cNvSpPr txBox="1"/>
          <p:nvPr>
            <p:ph idx="4" type="subTitle"/>
          </p:nvPr>
        </p:nvSpPr>
        <p:spPr>
          <a:xfrm>
            <a:off x="3516450" y="3330596"/>
            <a:ext cx="21111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6" name="Google Shape;416;p18"/>
          <p:cNvSpPr txBox="1"/>
          <p:nvPr>
            <p:ph idx="5" type="subTitle"/>
          </p:nvPr>
        </p:nvSpPr>
        <p:spPr>
          <a:xfrm>
            <a:off x="6312900" y="29382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7" name="Google Shape;417;p18"/>
          <p:cNvSpPr txBox="1"/>
          <p:nvPr>
            <p:ph idx="6" type="subTitle"/>
          </p:nvPr>
        </p:nvSpPr>
        <p:spPr>
          <a:xfrm>
            <a:off x="6312900" y="3330596"/>
            <a:ext cx="2111100" cy="61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5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oogle Shape;419;p19"/>
          <p:cNvGrpSpPr/>
          <p:nvPr/>
        </p:nvGrpSpPr>
        <p:grpSpPr>
          <a:xfrm>
            <a:off x="-1511465" y="3679268"/>
            <a:ext cx="2888807" cy="2780929"/>
            <a:chOff x="-1511465" y="3679268"/>
            <a:chExt cx="2888807" cy="2780929"/>
          </a:xfrm>
        </p:grpSpPr>
        <p:sp>
          <p:nvSpPr>
            <p:cNvPr id="420" name="Google Shape;420;p19"/>
            <p:cNvSpPr/>
            <p:nvPr/>
          </p:nvSpPr>
          <p:spPr>
            <a:xfrm rot="2103802">
              <a:off x="-1195117" y="4162706"/>
              <a:ext cx="2256112" cy="181405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1" name="Google Shape;421;p19"/>
            <p:cNvGrpSpPr/>
            <p:nvPr/>
          </p:nvGrpSpPr>
          <p:grpSpPr>
            <a:xfrm flipH="1">
              <a:off x="-782370" y="4438115"/>
              <a:ext cx="2084950" cy="1734834"/>
              <a:chOff x="7173422" y="4083799"/>
              <a:chExt cx="2350564" cy="1955844"/>
            </a:xfrm>
          </p:grpSpPr>
          <p:sp>
            <p:nvSpPr>
              <p:cNvPr id="422" name="Google Shape;422;p19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3" name="Google Shape;423;p19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424" name="Google Shape;424;p19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19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19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19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19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19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19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19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19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19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19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19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19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37" name="Google Shape;437;p19"/>
          <p:cNvGrpSpPr/>
          <p:nvPr/>
        </p:nvGrpSpPr>
        <p:grpSpPr>
          <a:xfrm>
            <a:off x="7059622" y="-1505574"/>
            <a:ext cx="2728769" cy="2312205"/>
            <a:chOff x="7059622" y="-1505574"/>
            <a:chExt cx="2728769" cy="2312205"/>
          </a:xfrm>
        </p:grpSpPr>
        <p:sp>
          <p:nvSpPr>
            <p:cNvPr id="438" name="Google Shape;438;p19"/>
            <p:cNvSpPr/>
            <p:nvPr/>
          </p:nvSpPr>
          <p:spPr>
            <a:xfrm flipH="1">
              <a:off x="7059622" y="-150557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 flipH="1">
              <a:off x="7723590" y="-1424005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" name="Google Shape;440;p19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1" name="Google Shape;441;p19"/>
          <p:cNvSpPr txBox="1"/>
          <p:nvPr>
            <p:ph idx="1" type="subTitle"/>
          </p:nvPr>
        </p:nvSpPr>
        <p:spPr>
          <a:xfrm>
            <a:off x="1202650" y="1781463"/>
            <a:ext cx="29322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2" name="Google Shape;442;p19"/>
          <p:cNvSpPr txBox="1"/>
          <p:nvPr>
            <p:ph idx="2" type="subTitle"/>
          </p:nvPr>
        </p:nvSpPr>
        <p:spPr>
          <a:xfrm>
            <a:off x="1202650" y="2173788"/>
            <a:ext cx="2932200" cy="194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43" name="Google Shape;443;p19"/>
          <p:cNvSpPr txBox="1"/>
          <p:nvPr>
            <p:ph idx="3" type="subTitle"/>
          </p:nvPr>
        </p:nvSpPr>
        <p:spPr>
          <a:xfrm>
            <a:off x="5009150" y="1781475"/>
            <a:ext cx="29322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4" name="Google Shape;444;p19"/>
          <p:cNvSpPr txBox="1"/>
          <p:nvPr>
            <p:ph idx="4" type="subTitle"/>
          </p:nvPr>
        </p:nvSpPr>
        <p:spPr>
          <a:xfrm>
            <a:off x="5009150" y="2173800"/>
            <a:ext cx="2932200" cy="194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p20"/>
          <p:cNvGrpSpPr/>
          <p:nvPr/>
        </p:nvGrpSpPr>
        <p:grpSpPr>
          <a:xfrm>
            <a:off x="7355747" y="4233763"/>
            <a:ext cx="2745523" cy="2572125"/>
            <a:chOff x="7241447" y="4233763"/>
            <a:chExt cx="2745523" cy="2572125"/>
          </a:xfrm>
        </p:grpSpPr>
        <p:sp>
          <p:nvSpPr>
            <p:cNvPr id="447" name="Google Shape;447;p20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20"/>
          <p:cNvGrpSpPr/>
          <p:nvPr/>
        </p:nvGrpSpPr>
        <p:grpSpPr>
          <a:xfrm flipH="1">
            <a:off x="-1841860" y="-2185263"/>
            <a:ext cx="3798743" cy="3692153"/>
            <a:chOff x="6902090" y="-2185263"/>
            <a:chExt cx="3798743" cy="3692153"/>
          </a:xfrm>
        </p:grpSpPr>
        <p:sp>
          <p:nvSpPr>
            <p:cNvPr id="450" name="Google Shape;450;p20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1" name="Google Shape;451;p20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452" name="Google Shape;452;p20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0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0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2" name="Google Shape;462;p20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3" name="Google Shape;463;p20"/>
          <p:cNvSpPr txBox="1"/>
          <p:nvPr>
            <p:ph idx="1" type="subTitle"/>
          </p:nvPr>
        </p:nvSpPr>
        <p:spPr>
          <a:xfrm>
            <a:off x="720000" y="37908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4" name="Google Shape;464;p20"/>
          <p:cNvSpPr txBox="1"/>
          <p:nvPr>
            <p:ph idx="2" type="subTitle"/>
          </p:nvPr>
        </p:nvSpPr>
        <p:spPr>
          <a:xfrm>
            <a:off x="720000" y="41070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5" name="Google Shape;465;p20"/>
          <p:cNvSpPr txBox="1"/>
          <p:nvPr>
            <p:ph idx="3" type="subTitle"/>
          </p:nvPr>
        </p:nvSpPr>
        <p:spPr>
          <a:xfrm>
            <a:off x="3516450" y="37908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6" name="Google Shape;466;p20"/>
          <p:cNvSpPr txBox="1"/>
          <p:nvPr>
            <p:ph idx="4" type="subTitle"/>
          </p:nvPr>
        </p:nvSpPr>
        <p:spPr>
          <a:xfrm>
            <a:off x="3516450" y="41070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7" name="Google Shape;467;p20"/>
          <p:cNvSpPr txBox="1"/>
          <p:nvPr>
            <p:ph idx="5" type="subTitle"/>
          </p:nvPr>
        </p:nvSpPr>
        <p:spPr>
          <a:xfrm>
            <a:off x="6312900" y="37908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8" name="Google Shape;468;p20"/>
          <p:cNvSpPr txBox="1"/>
          <p:nvPr>
            <p:ph idx="6" type="subTitle"/>
          </p:nvPr>
        </p:nvSpPr>
        <p:spPr>
          <a:xfrm>
            <a:off x="6312900" y="41070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9" name="Google Shape;469;p20"/>
          <p:cNvSpPr txBox="1"/>
          <p:nvPr>
            <p:ph idx="7" type="subTitle"/>
          </p:nvPr>
        </p:nvSpPr>
        <p:spPr>
          <a:xfrm>
            <a:off x="720000" y="2049450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0" name="Google Shape;470;p20"/>
          <p:cNvSpPr txBox="1"/>
          <p:nvPr>
            <p:ph idx="8" type="subTitle"/>
          </p:nvPr>
        </p:nvSpPr>
        <p:spPr>
          <a:xfrm>
            <a:off x="720000" y="2365575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1" name="Google Shape;471;p20"/>
          <p:cNvSpPr txBox="1"/>
          <p:nvPr>
            <p:ph idx="9" type="subTitle"/>
          </p:nvPr>
        </p:nvSpPr>
        <p:spPr>
          <a:xfrm>
            <a:off x="3516450" y="2049450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2" name="Google Shape;472;p20"/>
          <p:cNvSpPr txBox="1"/>
          <p:nvPr>
            <p:ph idx="13" type="subTitle"/>
          </p:nvPr>
        </p:nvSpPr>
        <p:spPr>
          <a:xfrm>
            <a:off x="3516450" y="2365575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3" name="Google Shape;473;p20"/>
          <p:cNvSpPr txBox="1"/>
          <p:nvPr>
            <p:ph idx="14" type="subTitle"/>
          </p:nvPr>
        </p:nvSpPr>
        <p:spPr>
          <a:xfrm>
            <a:off x="6312900" y="2049450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4" name="Google Shape;474;p20"/>
          <p:cNvSpPr txBox="1"/>
          <p:nvPr>
            <p:ph idx="15" type="subTitle"/>
          </p:nvPr>
        </p:nvSpPr>
        <p:spPr>
          <a:xfrm>
            <a:off x="6312900" y="2365575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/>
          <p:nvPr>
            <p:ph type="title"/>
          </p:nvPr>
        </p:nvSpPr>
        <p:spPr>
          <a:xfrm>
            <a:off x="720000" y="2383925"/>
            <a:ext cx="3227100" cy="102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3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3"/>
          <p:cNvSpPr txBox="1"/>
          <p:nvPr>
            <p:ph hasCustomPrompt="1" idx="2" type="title"/>
          </p:nvPr>
        </p:nvSpPr>
        <p:spPr>
          <a:xfrm>
            <a:off x="720000" y="1011950"/>
            <a:ext cx="3227100" cy="13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200"/>
              <a:buNone/>
              <a:defRPr sz="87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grpSp>
        <p:nvGrpSpPr>
          <p:cNvPr id="43" name="Google Shape;43;p3"/>
          <p:cNvGrpSpPr/>
          <p:nvPr/>
        </p:nvGrpSpPr>
        <p:grpSpPr>
          <a:xfrm>
            <a:off x="6901677" y="-1502667"/>
            <a:ext cx="2752249" cy="2748153"/>
            <a:chOff x="6901677" y="-1502667"/>
            <a:chExt cx="2752249" cy="2748153"/>
          </a:xfrm>
        </p:grpSpPr>
        <p:sp>
          <p:nvSpPr>
            <p:cNvPr id="44" name="Google Shape;44;p3"/>
            <p:cNvSpPr/>
            <p:nvPr/>
          </p:nvSpPr>
          <p:spPr>
            <a:xfrm flipH="1" rot="4318899">
              <a:off x="6986378" y="-1049544"/>
              <a:ext cx="2290756" cy="1841908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" name="Google Shape;45;p3"/>
            <p:cNvGrpSpPr/>
            <p:nvPr/>
          </p:nvGrpSpPr>
          <p:grpSpPr>
            <a:xfrm>
              <a:off x="7792984" y="-502416"/>
              <a:ext cx="1860942" cy="1548442"/>
              <a:chOff x="7130276" y="-986028"/>
              <a:chExt cx="2350564" cy="1955844"/>
            </a:xfrm>
          </p:grpSpPr>
          <p:sp>
            <p:nvSpPr>
              <p:cNvPr id="46" name="Google Shape;46;p3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" name="Google Shape;47;p3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3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3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3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3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7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21"/>
          <p:cNvGrpSpPr/>
          <p:nvPr/>
        </p:nvGrpSpPr>
        <p:grpSpPr>
          <a:xfrm flipH="1">
            <a:off x="-1768267" y="4012538"/>
            <a:ext cx="3057837" cy="2579218"/>
            <a:chOff x="7910033" y="4012538"/>
            <a:chExt cx="3057837" cy="2579218"/>
          </a:xfrm>
        </p:grpSpPr>
        <p:sp>
          <p:nvSpPr>
            <p:cNvPr id="477" name="Google Shape;477;p21"/>
            <p:cNvSpPr/>
            <p:nvPr/>
          </p:nvSpPr>
          <p:spPr>
            <a:xfrm flipH="1">
              <a:off x="8423990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8" name="Google Shape;478;p21"/>
            <p:cNvGrpSpPr/>
            <p:nvPr/>
          </p:nvGrpSpPr>
          <p:grpSpPr>
            <a:xfrm flipH="1">
              <a:off x="7910033" y="4620203"/>
              <a:ext cx="2588927" cy="1971554"/>
              <a:chOff x="-765482" y="4620203"/>
              <a:chExt cx="2588927" cy="1971554"/>
            </a:xfrm>
          </p:grpSpPr>
          <p:sp>
            <p:nvSpPr>
              <p:cNvPr id="479" name="Google Shape;479;p21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1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1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21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1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9" name="Google Shape;489;p21"/>
          <p:cNvGrpSpPr/>
          <p:nvPr/>
        </p:nvGrpSpPr>
        <p:grpSpPr>
          <a:xfrm>
            <a:off x="7059622" y="-1505574"/>
            <a:ext cx="2728769" cy="2312205"/>
            <a:chOff x="7059622" y="-1505574"/>
            <a:chExt cx="2728769" cy="2312205"/>
          </a:xfrm>
        </p:grpSpPr>
        <p:sp>
          <p:nvSpPr>
            <p:cNvPr id="490" name="Google Shape;490;p21"/>
            <p:cNvSpPr/>
            <p:nvPr/>
          </p:nvSpPr>
          <p:spPr>
            <a:xfrm flipH="1">
              <a:off x="7059622" y="-150557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 flipH="1">
              <a:off x="7723590" y="-1424005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" name="Google Shape;492;p21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3" name="Google Shape;493;p21"/>
          <p:cNvSpPr txBox="1"/>
          <p:nvPr>
            <p:ph idx="1" type="subTitle"/>
          </p:nvPr>
        </p:nvSpPr>
        <p:spPr>
          <a:xfrm>
            <a:off x="720000" y="32430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4" name="Google Shape;494;p21"/>
          <p:cNvSpPr txBox="1"/>
          <p:nvPr>
            <p:ph idx="2" type="subTitle"/>
          </p:nvPr>
        </p:nvSpPr>
        <p:spPr>
          <a:xfrm>
            <a:off x="720000" y="36354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5" name="Google Shape;495;p21"/>
          <p:cNvSpPr txBox="1"/>
          <p:nvPr>
            <p:ph idx="3" type="subTitle"/>
          </p:nvPr>
        </p:nvSpPr>
        <p:spPr>
          <a:xfrm>
            <a:off x="3516450" y="32430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6" name="Google Shape;496;p21"/>
          <p:cNvSpPr txBox="1"/>
          <p:nvPr>
            <p:ph idx="4" type="subTitle"/>
          </p:nvPr>
        </p:nvSpPr>
        <p:spPr>
          <a:xfrm>
            <a:off x="3516450" y="36354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7" name="Google Shape;497;p21"/>
          <p:cNvSpPr txBox="1"/>
          <p:nvPr>
            <p:ph idx="5" type="subTitle"/>
          </p:nvPr>
        </p:nvSpPr>
        <p:spPr>
          <a:xfrm>
            <a:off x="6312900" y="3243075"/>
            <a:ext cx="21111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8" name="Google Shape;498;p21"/>
          <p:cNvSpPr txBox="1"/>
          <p:nvPr>
            <p:ph idx="6" type="subTitle"/>
          </p:nvPr>
        </p:nvSpPr>
        <p:spPr>
          <a:xfrm>
            <a:off x="6312900" y="3635400"/>
            <a:ext cx="211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22"/>
          <p:cNvGrpSpPr/>
          <p:nvPr/>
        </p:nvGrpSpPr>
        <p:grpSpPr>
          <a:xfrm rot="-7200034">
            <a:off x="-1408431" y="3891318"/>
            <a:ext cx="2333839" cy="2172281"/>
            <a:chOff x="-526723" y="-1470800"/>
            <a:chExt cx="2691281" cy="2504980"/>
          </a:xfrm>
        </p:grpSpPr>
        <p:sp>
          <p:nvSpPr>
            <p:cNvPr id="501" name="Google Shape;501;p22"/>
            <p:cNvSpPr/>
            <p:nvPr/>
          </p:nvSpPr>
          <p:spPr>
            <a:xfrm>
              <a:off x="-526723" y="-1446845"/>
              <a:ext cx="2691281" cy="248102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-512883" y="-1470800"/>
              <a:ext cx="2215557" cy="2039425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" name="Google Shape;503;p22"/>
          <p:cNvGrpSpPr/>
          <p:nvPr/>
        </p:nvGrpSpPr>
        <p:grpSpPr>
          <a:xfrm>
            <a:off x="6722162" y="-1222832"/>
            <a:ext cx="3111354" cy="2425425"/>
            <a:chOff x="6722162" y="-1222832"/>
            <a:chExt cx="3111354" cy="2425425"/>
          </a:xfrm>
        </p:grpSpPr>
        <p:grpSp>
          <p:nvGrpSpPr>
            <p:cNvPr id="504" name="Google Shape;504;p22"/>
            <p:cNvGrpSpPr/>
            <p:nvPr/>
          </p:nvGrpSpPr>
          <p:grpSpPr>
            <a:xfrm rot="10800000">
              <a:off x="6722162" y="-1222832"/>
              <a:ext cx="2221162" cy="1691489"/>
              <a:chOff x="813085" y="4755713"/>
              <a:chExt cx="2098406" cy="1598005"/>
            </a:xfrm>
          </p:grpSpPr>
          <p:sp>
            <p:nvSpPr>
              <p:cNvPr id="505" name="Google Shape;505;p22"/>
              <p:cNvSpPr/>
              <p:nvPr/>
            </p:nvSpPr>
            <p:spPr>
              <a:xfrm>
                <a:off x="813085" y="4755713"/>
                <a:ext cx="2098406" cy="1598005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>
                <a:off x="2478345" y="4907939"/>
                <a:ext cx="33475" cy="44725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2"/>
              <p:cNvSpPr/>
              <p:nvPr/>
            </p:nvSpPr>
            <p:spPr>
              <a:xfrm>
                <a:off x="2131666" y="4891858"/>
                <a:ext cx="32854" cy="44759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22"/>
              <p:cNvSpPr/>
              <p:nvPr/>
            </p:nvSpPr>
            <p:spPr>
              <a:xfrm>
                <a:off x="2255795" y="4954284"/>
                <a:ext cx="41861" cy="57149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22"/>
              <p:cNvSpPr/>
              <p:nvPr/>
            </p:nvSpPr>
            <p:spPr>
              <a:xfrm>
                <a:off x="2611481" y="5016675"/>
                <a:ext cx="41861" cy="56907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2"/>
              <p:cNvSpPr/>
              <p:nvPr/>
            </p:nvSpPr>
            <p:spPr>
              <a:xfrm>
                <a:off x="1934205" y="4864838"/>
                <a:ext cx="42482" cy="56665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2"/>
              <p:cNvSpPr/>
              <p:nvPr/>
            </p:nvSpPr>
            <p:spPr>
              <a:xfrm>
                <a:off x="2004949" y="5062295"/>
                <a:ext cx="42482" cy="56562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2" name="Google Shape;512;p22"/>
            <p:cNvGrpSpPr/>
            <p:nvPr/>
          </p:nvGrpSpPr>
          <p:grpSpPr>
            <a:xfrm rot="9935229">
              <a:off x="7563390" y="-766222"/>
              <a:ext cx="2086861" cy="1736423"/>
              <a:chOff x="-128999" y="3934720"/>
              <a:chExt cx="2086920" cy="1736472"/>
            </a:xfrm>
          </p:grpSpPr>
          <p:sp>
            <p:nvSpPr>
              <p:cNvPr id="513" name="Google Shape;513;p22"/>
              <p:cNvSpPr/>
              <p:nvPr/>
            </p:nvSpPr>
            <p:spPr>
              <a:xfrm>
                <a:off x="-128999" y="3934720"/>
                <a:ext cx="2086920" cy="1736472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2"/>
              <p:cNvSpPr/>
              <p:nvPr/>
            </p:nvSpPr>
            <p:spPr>
              <a:xfrm>
                <a:off x="354813" y="4634060"/>
                <a:ext cx="106127" cy="143618"/>
              </a:xfrm>
              <a:custGeom>
                <a:rect b="b" l="l" r="r" t="t"/>
                <a:pathLst>
                  <a:path extrusionOk="0" h="4819" w="3561">
                    <a:moveTo>
                      <a:pt x="1338" y="1"/>
                    </a:moveTo>
                    <a:cubicBezTo>
                      <a:pt x="1290" y="1"/>
                      <a:pt x="1242" y="7"/>
                      <a:pt x="1194" y="20"/>
                    </a:cubicBezTo>
                    <a:lnTo>
                      <a:pt x="616" y="169"/>
                    </a:lnTo>
                    <a:cubicBezTo>
                      <a:pt x="206" y="299"/>
                      <a:pt x="1" y="858"/>
                      <a:pt x="243" y="1306"/>
                    </a:cubicBezTo>
                    <a:lnTo>
                      <a:pt x="1846" y="4474"/>
                    </a:lnTo>
                    <a:cubicBezTo>
                      <a:pt x="1935" y="4682"/>
                      <a:pt x="2154" y="4819"/>
                      <a:pt x="2381" y="4819"/>
                    </a:cubicBezTo>
                    <a:cubicBezTo>
                      <a:pt x="2439" y="4819"/>
                      <a:pt x="2497" y="4810"/>
                      <a:pt x="2554" y="4791"/>
                    </a:cubicBezTo>
                    <a:lnTo>
                      <a:pt x="3020" y="4605"/>
                    </a:lnTo>
                    <a:cubicBezTo>
                      <a:pt x="3393" y="4456"/>
                      <a:pt x="3561" y="3915"/>
                      <a:pt x="3356" y="3505"/>
                    </a:cubicBezTo>
                    <a:lnTo>
                      <a:pt x="1846" y="374"/>
                    </a:lnTo>
                    <a:cubicBezTo>
                      <a:pt x="1769" y="143"/>
                      <a:pt x="1564" y="1"/>
                      <a:pt x="13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2"/>
              <p:cNvSpPr/>
              <p:nvPr/>
            </p:nvSpPr>
            <p:spPr>
              <a:xfrm>
                <a:off x="1635154" y="4769273"/>
                <a:ext cx="106127" cy="143678"/>
              </a:xfrm>
              <a:custGeom>
                <a:rect b="b" l="l" r="r" t="t"/>
                <a:pathLst>
                  <a:path extrusionOk="0" h="4821" w="3561">
                    <a:moveTo>
                      <a:pt x="1294" y="0"/>
                    </a:moveTo>
                    <a:cubicBezTo>
                      <a:pt x="1254" y="0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206" y="291"/>
                      <a:pt x="1" y="869"/>
                      <a:pt x="224" y="1316"/>
                    </a:cubicBezTo>
                    <a:lnTo>
                      <a:pt x="1846" y="4466"/>
                    </a:lnTo>
                    <a:cubicBezTo>
                      <a:pt x="1932" y="4682"/>
                      <a:pt x="2130" y="4821"/>
                      <a:pt x="2344" y="4821"/>
                    </a:cubicBezTo>
                    <a:cubicBezTo>
                      <a:pt x="2408" y="4821"/>
                      <a:pt x="2472" y="4809"/>
                      <a:pt x="2536" y="4783"/>
                    </a:cubicBezTo>
                    <a:lnTo>
                      <a:pt x="3020" y="4615"/>
                    </a:lnTo>
                    <a:cubicBezTo>
                      <a:pt x="3393" y="4466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4" y="0"/>
                      <a:pt x="12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2"/>
              <p:cNvSpPr/>
              <p:nvPr/>
            </p:nvSpPr>
            <p:spPr>
              <a:xfrm>
                <a:off x="532555" y="4099377"/>
                <a:ext cx="106127" cy="143469"/>
              </a:xfrm>
              <a:custGeom>
                <a:rect b="b" l="l" r="r" t="t"/>
                <a:pathLst>
                  <a:path extrusionOk="0" h="4814" w="3561">
                    <a:moveTo>
                      <a:pt x="1306" y="0"/>
                    </a:moveTo>
                    <a:cubicBezTo>
                      <a:pt x="1268" y="0"/>
                      <a:pt x="1231" y="4"/>
                      <a:pt x="1194" y="12"/>
                    </a:cubicBezTo>
                    <a:lnTo>
                      <a:pt x="597" y="180"/>
                    </a:lnTo>
                    <a:cubicBezTo>
                      <a:pt x="206" y="292"/>
                      <a:pt x="1" y="869"/>
                      <a:pt x="225" y="1298"/>
                    </a:cubicBezTo>
                    <a:lnTo>
                      <a:pt x="1846" y="4467"/>
                    </a:lnTo>
                    <a:cubicBezTo>
                      <a:pt x="1934" y="4686"/>
                      <a:pt x="2136" y="4813"/>
                      <a:pt x="2354" y="4813"/>
                    </a:cubicBezTo>
                    <a:cubicBezTo>
                      <a:pt x="2414" y="4813"/>
                      <a:pt x="2475" y="4804"/>
                      <a:pt x="2536" y="4783"/>
                    </a:cubicBezTo>
                    <a:lnTo>
                      <a:pt x="3020" y="4597"/>
                    </a:lnTo>
                    <a:cubicBezTo>
                      <a:pt x="3393" y="4467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5" y="0"/>
                      <a:pt x="1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2"/>
              <p:cNvSpPr/>
              <p:nvPr/>
            </p:nvSpPr>
            <p:spPr>
              <a:xfrm>
                <a:off x="814754" y="4765697"/>
                <a:ext cx="106663" cy="143708"/>
              </a:xfrm>
              <a:custGeom>
                <a:rect b="b" l="l" r="r" t="t"/>
                <a:pathLst>
                  <a:path extrusionOk="0" h="4822" w="3579">
                    <a:moveTo>
                      <a:pt x="1337" y="1"/>
                    </a:moveTo>
                    <a:cubicBezTo>
                      <a:pt x="1290" y="1"/>
                      <a:pt x="1241" y="7"/>
                      <a:pt x="1193" y="20"/>
                    </a:cubicBezTo>
                    <a:lnTo>
                      <a:pt x="615" y="188"/>
                    </a:lnTo>
                    <a:cubicBezTo>
                      <a:pt x="205" y="300"/>
                      <a:pt x="0" y="877"/>
                      <a:pt x="242" y="1306"/>
                    </a:cubicBezTo>
                    <a:lnTo>
                      <a:pt x="1845" y="4475"/>
                    </a:lnTo>
                    <a:cubicBezTo>
                      <a:pt x="1933" y="4694"/>
                      <a:pt x="2147" y="4821"/>
                      <a:pt x="2369" y="4821"/>
                    </a:cubicBezTo>
                    <a:cubicBezTo>
                      <a:pt x="2431" y="4821"/>
                      <a:pt x="2493" y="4812"/>
                      <a:pt x="2554" y="4791"/>
                    </a:cubicBezTo>
                    <a:lnTo>
                      <a:pt x="3038" y="4605"/>
                    </a:lnTo>
                    <a:cubicBezTo>
                      <a:pt x="3411" y="4475"/>
                      <a:pt x="3579" y="3934"/>
                      <a:pt x="3374" y="3524"/>
                    </a:cubicBezTo>
                    <a:lnTo>
                      <a:pt x="1864" y="374"/>
                    </a:lnTo>
                    <a:cubicBezTo>
                      <a:pt x="1771" y="143"/>
                      <a:pt x="1564" y="1"/>
                      <a:pt x="13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2"/>
              <p:cNvSpPr/>
              <p:nvPr/>
            </p:nvSpPr>
            <p:spPr>
              <a:xfrm>
                <a:off x="806975" y="4199692"/>
                <a:ext cx="105560" cy="143350"/>
              </a:xfrm>
              <a:custGeom>
                <a:rect b="b" l="l" r="r" t="t"/>
                <a:pathLst>
                  <a:path extrusionOk="0" h="4810" w="3542">
                    <a:moveTo>
                      <a:pt x="1311" y="0"/>
                    </a:moveTo>
                    <a:cubicBezTo>
                      <a:pt x="1266" y="0"/>
                      <a:pt x="1220" y="7"/>
                      <a:pt x="1174" y="20"/>
                    </a:cubicBezTo>
                    <a:lnTo>
                      <a:pt x="597" y="187"/>
                    </a:lnTo>
                    <a:cubicBezTo>
                      <a:pt x="187" y="299"/>
                      <a:pt x="0" y="877"/>
                      <a:pt x="205" y="1306"/>
                    </a:cubicBezTo>
                    <a:lnTo>
                      <a:pt x="1808" y="4456"/>
                    </a:lnTo>
                    <a:cubicBezTo>
                      <a:pt x="1894" y="4672"/>
                      <a:pt x="2103" y="4810"/>
                      <a:pt x="2323" y="4810"/>
                    </a:cubicBezTo>
                    <a:cubicBezTo>
                      <a:pt x="2387" y="4810"/>
                      <a:pt x="2453" y="4798"/>
                      <a:pt x="2516" y="4772"/>
                    </a:cubicBezTo>
                    <a:lnTo>
                      <a:pt x="2982" y="4605"/>
                    </a:lnTo>
                    <a:cubicBezTo>
                      <a:pt x="3355" y="4456"/>
                      <a:pt x="3541" y="3915"/>
                      <a:pt x="3336" y="3505"/>
                    </a:cubicBezTo>
                    <a:lnTo>
                      <a:pt x="1827" y="355"/>
                    </a:lnTo>
                    <a:cubicBezTo>
                      <a:pt x="1734" y="140"/>
                      <a:pt x="1528" y="0"/>
                      <a:pt x="1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2"/>
              <p:cNvSpPr/>
              <p:nvPr/>
            </p:nvSpPr>
            <p:spPr>
              <a:xfrm>
                <a:off x="1314093" y="4644283"/>
                <a:ext cx="105590" cy="143678"/>
              </a:xfrm>
              <a:custGeom>
                <a:rect b="b" l="l" r="r" t="t"/>
                <a:pathLst>
                  <a:path extrusionOk="0" h="4821" w="3543">
                    <a:moveTo>
                      <a:pt x="1293" y="1"/>
                    </a:moveTo>
                    <a:cubicBezTo>
                      <a:pt x="1254" y="1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187" y="292"/>
                      <a:pt x="1" y="870"/>
                      <a:pt x="224" y="1317"/>
                    </a:cubicBezTo>
                    <a:lnTo>
                      <a:pt x="1846" y="4467"/>
                    </a:lnTo>
                    <a:cubicBezTo>
                      <a:pt x="1918" y="4683"/>
                      <a:pt x="2124" y="4821"/>
                      <a:pt x="2342" y="4821"/>
                    </a:cubicBezTo>
                    <a:cubicBezTo>
                      <a:pt x="2407" y="4821"/>
                      <a:pt x="2472" y="4809"/>
                      <a:pt x="2536" y="4784"/>
                    </a:cubicBezTo>
                    <a:lnTo>
                      <a:pt x="3002" y="4616"/>
                    </a:lnTo>
                    <a:cubicBezTo>
                      <a:pt x="3374" y="4467"/>
                      <a:pt x="3542" y="3926"/>
                      <a:pt x="3337" y="3516"/>
                    </a:cubicBezTo>
                    <a:lnTo>
                      <a:pt x="1827" y="366"/>
                    </a:lnTo>
                    <a:cubicBezTo>
                      <a:pt x="1747" y="142"/>
                      <a:pt x="1530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2"/>
              <p:cNvSpPr/>
              <p:nvPr/>
            </p:nvSpPr>
            <p:spPr>
              <a:xfrm>
                <a:off x="1084704" y="4599728"/>
                <a:ext cx="71109" cy="95398"/>
              </a:xfrm>
              <a:custGeom>
                <a:rect b="b" l="l" r="r" t="t"/>
                <a:pathLst>
                  <a:path extrusionOk="0" h="3201" w="2386">
                    <a:moveTo>
                      <a:pt x="893" y="0"/>
                    </a:moveTo>
                    <a:cubicBezTo>
                      <a:pt x="856" y="0"/>
                      <a:pt x="819" y="5"/>
                      <a:pt x="783" y="16"/>
                    </a:cubicBezTo>
                    <a:lnTo>
                      <a:pt x="410" y="128"/>
                    </a:lnTo>
                    <a:cubicBezTo>
                      <a:pt x="112" y="258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1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4"/>
                    </a:lnTo>
                    <a:cubicBezTo>
                      <a:pt x="2274" y="2924"/>
                      <a:pt x="2386" y="2588"/>
                      <a:pt x="2255" y="2327"/>
                    </a:cubicBezTo>
                    <a:lnTo>
                      <a:pt x="1249" y="240"/>
                    </a:lnTo>
                    <a:cubicBezTo>
                      <a:pt x="1189" y="90"/>
                      <a:pt x="1044" y="0"/>
                      <a:pt x="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22"/>
              <p:cNvSpPr/>
              <p:nvPr/>
            </p:nvSpPr>
            <p:spPr>
              <a:xfrm>
                <a:off x="1480748" y="4989095"/>
                <a:ext cx="71109" cy="95428"/>
              </a:xfrm>
              <a:custGeom>
                <a:rect b="b" l="l" r="r" t="t"/>
                <a:pathLst>
                  <a:path extrusionOk="0" h="3202" w="2386">
                    <a:moveTo>
                      <a:pt x="911" y="0"/>
                    </a:moveTo>
                    <a:cubicBezTo>
                      <a:pt x="875" y="0"/>
                      <a:pt x="839" y="6"/>
                      <a:pt x="802" y="17"/>
                    </a:cubicBezTo>
                    <a:lnTo>
                      <a:pt x="410" y="110"/>
                    </a:lnTo>
                    <a:cubicBezTo>
                      <a:pt x="112" y="240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2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5"/>
                    </a:lnTo>
                    <a:cubicBezTo>
                      <a:pt x="2274" y="2924"/>
                      <a:pt x="2386" y="2589"/>
                      <a:pt x="2256" y="2328"/>
                    </a:cubicBezTo>
                    <a:lnTo>
                      <a:pt x="1249" y="222"/>
                    </a:lnTo>
                    <a:cubicBezTo>
                      <a:pt x="1189" y="87"/>
                      <a:pt x="1057" y="0"/>
                      <a:pt x="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22"/>
              <p:cNvSpPr/>
              <p:nvPr/>
            </p:nvSpPr>
            <p:spPr>
              <a:xfrm>
                <a:off x="1076359" y="4906334"/>
                <a:ext cx="70572" cy="95696"/>
              </a:xfrm>
              <a:custGeom>
                <a:rect b="b" l="l" r="r" t="t"/>
                <a:pathLst>
                  <a:path extrusionOk="0" h="3211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6"/>
                    </a:cubicBezTo>
                    <a:lnTo>
                      <a:pt x="392" y="128"/>
                    </a:lnTo>
                    <a:cubicBezTo>
                      <a:pt x="113" y="240"/>
                      <a:pt x="1" y="594"/>
                      <a:pt x="150" y="874"/>
                    </a:cubicBezTo>
                    <a:lnTo>
                      <a:pt x="1231" y="2980"/>
                    </a:lnTo>
                    <a:cubicBezTo>
                      <a:pt x="1274" y="3123"/>
                      <a:pt x="1404" y="3211"/>
                      <a:pt x="1554" y="3211"/>
                    </a:cubicBezTo>
                    <a:cubicBezTo>
                      <a:pt x="1601" y="3211"/>
                      <a:pt x="1649" y="3202"/>
                      <a:pt x="1697" y="3185"/>
                    </a:cubicBezTo>
                    <a:lnTo>
                      <a:pt x="2014" y="3073"/>
                    </a:lnTo>
                    <a:cubicBezTo>
                      <a:pt x="2275" y="2924"/>
                      <a:pt x="2368" y="2607"/>
                      <a:pt x="2237" y="2346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22"/>
              <p:cNvSpPr/>
              <p:nvPr/>
            </p:nvSpPr>
            <p:spPr>
              <a:xfrm>
                <a:off x="631439" y="4970767"/>
                <a:ext cx="70572" cy="95428"/>
              </a:xfrm>
              <a:custGeom>
                <a:rect b="b" l="l" r="r" t="t"/>
                <a:pathLst>
                  <a:path extrusionOk="0" h="3202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7"/>
                    </a:cubicBezTo>
                    <a:lnTo>
                      <a:pt x="392" y="128"/>
                    </a:lnTo>
                    <a:cubicBezTo>
                      <a:pt x="112" y="259"/>
                      <a:pt x="0" y="594"/>
                      <a:pt x="150" y="874"/>
                    </a:cubicBezTo>
                    <a:lnTo>
                      <a:pt x="1212" y="2980"/>
                    </a:lnTo>
                    <a:cubicBezTo>
                      <a:pt x="1272" y="3115"/>
                      <a:pt x="1416" y="3201"/>
                      <a:pt x="1567" y="3201"/>
                    </a:cubicBezTo>
                    <a:cubicBezTo>
                      <a:pt x="1604" y="3201"/>
                      <a:pt x="1641" y="3196"/>
                      <a:pt x="1678" y="3185"/>
                    </a:cubicBezTo>
                    <a:lnTo>
                      <a:pt x="2013" y="3055"/>
                    </a:lnTo>
                    <a:cubicBezTo>
                      <a:pt x="2274" y="2924"/>
                      <a:pt x="2368" y="2589"/>
                      <a:pt x="2237" y="2328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2"/>
              <p:cNvSpPr/>
              <p:nvPr/>
            </p:nvSpPr>
            <p:spPr>
              <a:xfrm>
                <a:off x="363694" y="4347780"/>
                <a:ext cx="71139" cy="95457"/>
              </a:xfrm>
              <a:custGeom>
                <a:rect b="b" l="l" r="r" t="t"/>
                <a:pathLst>
                  <a:path extrusionOk="0" h="3203" w="2387">
                    <a:moveTo>
                      <a:pt x="866" y="0"/>
                    </a:moveTo>
                    <a:cubicBezTo>
                      <a:pt x="839" y="0"/>
                      <a:pt x="811" y="3"/>
                      <a:pt x="784" y="8"/>
                    </a:cubicBezTo>
                    <a:lnTo>
                      <a:pt x="392" y="139"/>
                    </a:lnTo>
                    <a:cubicBezTo>
                      <a:pt x="113" y="251"/>
                      <a:pt x="1" y="605"/>
                      <a:pt x="150" y="884"/>
                    </a:cubicBezTo>
                    <a:lnTo>
                      <a:pt x="1231" y="2972"/>
                    </a:lnTo>
                    <a:cubicBezTo>
                      <a:pt x="1274" y="3115"/>
                      <a:pt x="1404" y="3203"/>
                      <a:pt x="1555" y="3203"/>
                    </a:cubicBezTo>
                    <a:cubicBezTo>
                      <a:pt x="1601" y="3203"/>
                      <a:pt x="1649" y="3194"/>
                      <a:pt x="1697" y="3177"/>
                    </a:cubicBezTo>
                    <a:lnTo>
                      <a:pt x="2014" y="3065"/>
                    </a:lnTo>
                    <a:cubicBezTo>
                      <a:pt x="2275" y="2935"/>
                      <a:pt x="2387" y="2599"/>
                      <a:pt x="2237" y="2338"/>
                    </a:cubicBezTo>
                    <a:lnTo>
                      <a:pt x="1231" y="232"/>
                    </a:lnTo>
                    <a:cubicBezTo>
                      <a:pt x="1167" y="89"/>
                      <a:pt x="1023" y="0"/>
                      <a:pt x="8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2"/>
              <p:cNvSpPr/>
              <p:nvPr/>
            </p:nvSpPr>
            <p:spPr>
              <a:xfrm>
                <a:off x="635880" y="4518308"/>
                <a:ext cx="70036" cy="95726"/>
              </a:xfrm>
              <a:custGeom>
                <a:rect b="b" l="l" r="r" t="t"/>
                <a:pathLst>
                  <a:path extrusionOk="0" h="3212" w="2350">
                    <a:moveTo>
                      <a:pt x="865" y="0"/>
                    </a:moveTo>
                    <a:cubicBezTo>
                      <a:pt x="838" y="0"/>
                      <a:pt x="811" y="3"/>
                      <a:pt x="783" y="8"/>
                    </a:cubicBezTo>
                    <a:lnTo>
                      <a:pt x="392" y="120"/>
                    </a:lnTo>
                    <a:cubicBezTo>
                      <a:pt x="112" y="251"/>
                      <a:pt x="1" y="586"/>
                      <a:pt x="150" y="866"/>
                    </a:cubicBezTo>
                    <a:lnTo>
                      <a:pt x="1193" y="2972"/>
                    </a:lnTo>
                    <a:cubicBezTo>
                      <a:pt x="1253" y="3122"/>
                      <a:pt x="1398" y="3212"/>
                      <a:pt x="1550" y="3212"/>
                    </a:cubicBezTo>
                    <a:cubicBezTo>
                      <a:pt x="1586" y="3212"/>
                      <a:pt x="1623" y="3206"/>
                      <a:pt x="1659" y="3195"/>
                    </a:cubicBezTo>
                    <a:lnTo>
                      <a:pt x="1995" y="3065"/>
                    </a:lnTo>
                    <a:cubicBezTo>
                      <a:pt x="2256" y="2935"/>
                      <a:pt x="2349" y="2599"/>
                      <a:pt x="2219" y="2338"/>
                    </a:cubicBezTo>
                    <a:lnTo>
                      <a:pt x="1212" y="251"/>
                    </a:lnTo>
                    <a:cubicBezTo>
                      <a:pt x="1164" y="91"/>
                      <a:pt x="1021" y="0"/>
                      <a:pt x="8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2"/>
              <p:cNvSpPr/>
              <p:nvPr/>
            </p:nvSpPr>
            <p:spPr>
              <a:xfrm>
                <a:off x="212626" y="4944779"/>
                <a:ext cx="105560" cy="143469"/>
              </a:xfrm>
              <a:custGeom>
                <a:rect b="b" l="l" r="r" t="t"/>
                <a:pathLst>
                  <a:path extrusionOk="0" h="4814" w="3542">
                    <a:moveTo>
                      <a:pt x="1292" y="1"/>
                    </a:moveTo>
                    <a:cubicBezTo>
                      <a:pt x="1253" y="1"/>
                      <a:pt x="1214" y="5"/>
                      <a:pt x="1175" y="13"/>
                    </a:cubicBezTo>
                    <a:lnTo>
                      <a:pt x="597" y="180"/>
                    </a:lnTo>
                    <a:cubicBezTo>
                      <a:pt x="187" y="292"/>
                      <a:pt x="0" y="870"/>
                      <a:pt x="224" y="1299"/>
                    </a:cubicBezTo>
                    <a:lnTo>
                      <a:pt x="1845" y="4467"/>
                    </a:lnTo>
                    <a:cubicBezTo>
                      <a:pt x="1933" y="4686"/>
                      <a:pt x="2135" y="4814"/>
                      <a:pt x="2353" y="4814"/>
                    </a:cubicBezTo>
                    <a:cubicBezTo>
                      <a:pt x="2413" y="4814"/>
                      <a:pt x="2475" y="4804"/>
                      <a:pt x="2535" y="4784"/>
                    </a:cubicBezTo>
                    <a:lnTo>
                      <a:pt x="3001" y="4598"/>
                    </a:lnTo>
                    <a:cubicBezTo>
                      <a:pt x="3374" y="4467"/>
                      <a:pt x="3542" y="3927"/>
                      <a:pt x="3337" y="3517"/>
                    </a:cubicBezTo>
                    <a:lnTo>
                      <a:pt x="1827" y="367"/>
                    </a:lnTo>
                    <a:cubicBezTo>
                      <a:pt x="1747" y="142"/>
                      <a:pt x="1529" y="1"/>
                      <a:pt x="12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7" name="Google Shape;527;p22"/>
          <p:cNvSpPr txBox="1"/>
          <p:nvPr>
            <p:ph type="title"/>
          </p:nvPr>
        </p:nvSpPr>
        <p:spPr>
          <a:xfrm>
            <a:off x="720000" y="540000"/>
            <a:ext cx="3852000" cy="11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8" name="Google Shape;528;p22"/>
          <p:cNvSpPr txBox="1"/>
          <p:nvPr>
            <p:ph idx="1" type="subTitle"/>
          </p:nvPr>
        </p:nvSpPr>
        <p:spPr>
          <a:xfrm>
            <a:off x="720000" y="2539850"/>
            <a:ext cx="2221200" cy="85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29" name="Google Shape;529;p22"/>
          <p:cNvSpPr txBox="1"/>
          <p:nvPr>
            <p:ph idx="2" type="subTitle"/>
          </p:nvPr>
        </p:nvSpPr>
        <p:spPr>
          <a:xfrm>
            <a:off x="720000" y="2176075"/>
            <a:ext cx="2685300" cy="3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30" name="Google Shape;530;p22"/>
          <p:cNvSpPr txBox="1"/>
          <p:nvPr/>
        </p:nvSpPr>
        <p:spPr>
          <a:xfrm>
            <a:off x="720000" y="3658875"/>
            <a:ext cx="30354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13E3B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200">
                <a:solidFill>
                  <a:srgbClr val="5571A7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813E3B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200">
                <a:solidFill>
                  <a:srgbClr val="5571A7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813E3B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b="1" lang="en" sz="1200">
                <a:solidFill>
                  <a:srgbClr val="5571A7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600">
              <a:solidFill>
                <a:srgbClr val="5571A7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23"/>
          <p:cNvGrpSpPr/>
          <p:nvPr/>
        </p:nvGrpSpPr>
        <p:grpSpPr>
          <a:xfrm flipH="1" rot="-182972">
            <a:off x="-359333" y="-1490422"/>
            <a:ext cx="2508195" cy="2312249"/>
            <a:chOff x="7226784" y="-1650130"/>
            <a:chExt cx="2508155" cy="2312211"/>
          </a:xfrm>
        </p:grpSpPr>
        <p:sp>
          <p:nvSpPr>
            <p:cNvPr id="533" name="Google Shape;533;p23"/>
            <p:cNvSpPr/>
            <p:nvPr/>
          </p:nvSpPr>
          <p:spPr>
            <a:xfrm flipH="1">
              <a:off x="7226784" y="-165012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 flipH="1">
              <a:off x="7487478" y="-1650130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3"/>
          <p:cNvGrpSpPr/>
          <p:nvPr/>
        </p:nvGrpSpPr>
        <p:grpSpPr>
          <a:xfrm>
            <a:off x="7910033" y="4012538"/>
            <a:ext cx="3057837" cy="2579218"/>
            <a:chOff x="7910033" y="4012538"/>
            <a:chExt cx="3057837" cy="2579218"/>
          </a:xfrm>
        </p:grpSpPr>
        <p:sp>
          <p:nvSpPr>
            <p:cNvPr id="536" name="Google Shape;536;p23"/>
            <p:cNvSpPr/>
            <p:nvPr/>
          </p:nvSpPr>
          <p:spPr>
            <a:xfrm flipH="1">
              <a:off x="8423990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7" name="Google Shape;537;p23"/>
            <p:cNvGrpSpPr/>
            <p:nvPr/>
          </p:nvGrpSpPr>
          <p:grpSpPr>
            <a:xfrm flipH="1">
              <a:off x="7910033" y="4620203"/>
              <a:ext cx="2588927" cy="1971554"/>
              <a:chOff x="-765482" y="4620203"/>
              <a:chExt cx="2588927" cy="1971554"/>
            </a:xfrm>
          </p:grpSpPr>
          <p:sp>
            <p:nvSpPr>
              <p:cNvPr id="538" name="Google Shape;538;p23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23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23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3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3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3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23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3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8" name="Google Shape;548;p23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9" name="Google Shape;549;p23"/>
          <p:cNvSpPr txBox="1"/>
          <p:nvPr>
            <p:ph idx="1" type="subTitle"/>
          </p:nvPr>
        </p:nvSpPr>
        <p:spPr>
          <a:xfrm>
            <a:off x="720000" y="1627025"/>
            <a:ext cx="3852000" cy="297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0" name="Google Shape;550;p23"/>
          <p:cNvSpPr txBox="1"/>
          <p:nvPr>
            <p:ph idx="2" type="subTitle"/>
          </p:nvPr>
        </p:nvSpPr>
        <p:spPr>
          <a:xfrm>
            <a:off x="4572000" y="1627025"/>
            <a:ext cx="3852000" cy="297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4"/>
          <p:cNvGrpSpPr/>
          <p:nvPr/>
        </p:nvGrpSpPr>
        <p:grpSpPr>
          <a:xfrm>
            <a:off x="-763449" y="-1473624"/>
            <a:ext cx="2928008" cy="2507804"/>
            <a:chOff x="-763449" y="-1473624"/>
            <a:chExt cx="2928008" cy="2507804"/>
          </a:xfrm>
        </p:grpSpPr>
        <p:sp>
          <p:nvSpPr>
            <p:cNvPr id="553" name="Google Shape;553;p24"/>
            <p:cNvSpPr/>
            <p:nvPr/>
          </p:nvSpPr>
          <p:spPr>
            <a:xfrm>
              <a:off x="-526723" y="-1446845"/>
              <a:ext cx="2691281" cy="248102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-763449" y="-1473624"/>
              <a:ext cx="2215557" cy="2039425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24"/>
          <p:cNvGrpSpPr/>
          <p:nvPr/>
        </p:nvGrpSpPr>
        <p:grpSpPr>
          <a:xfrm>
            <a:off x="-312155" y="3702097"/>
            <a:ext cx="3016270" cy="2651622"/>
            <a:chOff x="-312155" y="3702097"/>
            <a:chExt cx="3016270" cy="2651622"/>
          </a:xfrm>
        </p:grpSpPr>
        <p:grpSp>
          <p:nvGrpSpPr>
            <p:cNvPr id="556" name="Google Shape;556;p24"/>
            <p:cNvGrpSpPr/>
            <p:nvPr/>
          </p:nvGrpSpPr>
          <p:grpSpPr>
            <a:xfrm>
              <a:off x="605710" y="4755713"/>
              <a:ext cx="2098406" cy="1598005"/>
              <a:chOff x="813085" y="4755713"/>
              <a:chExt cx="2098406" cy="1598005"/>
            </a:xfrm>
          </p:grpSpPr>
          <p:sp>
            <p:nvSpPr>
              <p:cNvPr id="557" name="Google Shape;557;p24"/>
              <p:cNvSpPr/>
              <p:nvPr/>
            </p:nvSpPr>
            <p:spPr>
              <a:xfrm>
                <a:off x="813085" y="4755713"/>
                <a:ext cx="2098406" cy="1598005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24"/>
              <p:cNvSpPr/>
              <p:nvPr/>
            </p:nvSpPr>
            <p:spPr>
              <a:xfrm>
                <a:off x="2478345" y="4907939"/>
                <a:ext cx="33475" cy="44725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4"/>
              <p:cNvSpPr/>
              <p:nvPr/>
            </p:nvSpPr>
            <p:spPr>
              <a:xfrm>
                <a:off x="2131666" y="4891858"/>
                <a:ext cx="32854" cy="44759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24"/>
              <p:cNvSpPr/>
              <p:nvPr/>
            </p:nvSpPr>
            <p:spPr>
              <a:xfrm>
                <a:off x="2255795" y="4954284"/>
                <a:ext cx="41861" cy="57149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4"/>
              <p:cNvSpPr/>
              <p:nvPr/>
            </p:nvSpPr>
            <p:spPr>
              <a:xfrm>
                <a:off x="2611481" y="5016675"/>
                <a:ext cx="41861" cy="56907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24"/>
              <p:cNvSpPr/>
              <p:nvPr/>
            </p:nvSpPr>
            <p:spPr>
              <a:xfrm>
                <a:off x="1934205" y="4864838"/>
                <a:ext cx="42482" cy="56665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24"/>
              <p:cNvSpPr/>
              <p:nvPr/>
            </p:nvSpPr>
            <p:spPr>
              <a:xfrm>
                <a:off x="2004949" y="5062295"/>
                <a:ext cx="42482" cy="56562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" name="Google Shape;564;p24"/>
            <p:cNvGrpSpPr/>
            <p:nvPr/>
          </p:nvGrpSpPr>
          <p:grpSpPr>
            <a:xfrm rot="-864771">
              <a:off x="-128891" y="3934489"/>
              <a:ext cx="2086861" cy="1736423"/>
              <a:chOff x="-128999" y="3934720"/>
              <a:chExt cx="2086920" cy="1736472"/>
            </a:xfrm>
          </p:grpSpPr>
          <p:sp>
            <p:nvSpPr>
              <p:cNvPr id="565" name="Google Shape;565;p24"/>
              <p:cNvSpPr/>
              <p:nvPr/>
            </p:nvSpPr>
            <p:spPr>
              <a:xfrm>
                <a:off x="-128999" y="3934720"/>
                <a:ext cx="2086920" cy="1736472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4"/>
              <p:cNvSpPr/>
              <p:nvPr/>
            </p:nvSpPr>
            <p:spPr>
              <a:xfrm>
                <a:off x="354813" y="4634060"/>
                <a:ext cx="106127" cy="143618"/>
              </a:xfrm>
              <a:custGeom>
                <a:rect b="b" l="l" r="r" t="t"/>
                <a:pathLst>
                  <a:path extrusionOk="0" h="4819" w="3561">
                    <a:moveTo>
                      <a:pt x="1338" y="1"/>
                    </a:moveTo>
                    <a:cubicBezTo>
                      <a:pt x="1290" y="1"/>
                      <a:pt x="1242" y="7"/>
                      <a:pt x="1194" y="20"/>
                    </a:cubicBezTo>
                    <a:lnTo>
                      <a:pt x="616" y="169"/>
                    </a:lnTo>
                    <a:cubicBezTo>
                      <a:pt x="206" y="299"/>
                      <a:pt x="1" y="858"/>
                      <a:pt x="243" y="1306"/>
                    </a:cubicBezTo>
                    <a:lnTo>
                      <a:pt x="1846" y="4474"/>
                    </a:lnTo>
                    <a:cubicBezTo>
                      <a:pt x="1935" y="4682"/>
                      <a:pt x="2154" y="4819"/>
                      <a:pt x="2381" y="4819"/>
                    </a:cubicBezTo>
                    <a:cubicBezTo>
                      <a:pt x="2439" y="4819"/>
                      <a:pt x="2497" y="4810"/>
                      <a:pt x="2554" y="4791"/>
                    </a:cubicBezTo>
                    <a:lnTo>
                      <a:pt x="3020" y="4605"/>
                    </a:lnTo>
                    <a:cubicBezTo>
                      <a:pt x="3393" y="4456"/>
                      <a:pt x="3561" y="3915"/>
                      <a:pt x="3356" y="3505"/>
                    </a:cubicBezTo>
                    <a:lnTo>
                      <a:pt x="1846" y="374"/>
                    </a:lnTo>
                    <a:cubicBezTo>
                      <a:pt x="1769" y="143"/>
                      <a:pt x="1564" y="1"/>
                      <a:pt x="13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4"/>
              <p:cNvSpPr/>
              <p:nvPr/>
            </p:nvSpPr>
            <p:spPr>
              <a:xfrm>
                <a:off x="1635154" y="4769273"/>
                <a:ext cx="106127" cy="143678"/>
              </a:xfrm>
              <a:custGeom>
                <a:rect b="b" l="l" r="r" t="t"/>
                <a:pathLst>
                  <a:path extrusionOk="0" h="4821" w="3561">
                    <a:moveTo>
                      <a:pt x="1294" y="0"/>
                    </a:moveTo>
                    <a:cubicBezTo>
                      <a:pt x="1254" y="0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206" y="291"/>
                      <a:pt x="1" y="869"/>
                      <a:pt x="224" y="1316"/>
                    </a:cubicBezTo>
                    <a:lnTo>
                      <a:pt x="1846" y="4466"/>
                    </a:lnTo>
                    <a:cubicBezTo>
                      <a:pt x="1932" y="4682"/>
                      <a:pt x="2130" y="4821"/>
                      <a:pt x="2344" y="4821"/>
                    </a:cubicBezTo>
                    <a:cubicBezTo>
                      <a:pt x="2408" y="4821"/>
                      <a:pt x="2472" y="4809"/>
                      <a:pt x="2536" y="4783"/>
                    </a:cubicBezTo>
                    <a:lnTo>
                      <a:pt x="3020" y="4615"/>
                    </a:lnTo>
                    <a:cubicBezTo>
                      <a:pt x="3393" y="4466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4" y="0"/>
                      <a:pt x="12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4"/>
              <p:cNvSpPr/>
              <p:nvPr/>
            </p:nvSpPr>
            <p:spPr>
              <a:xfrm>
                <a:off x="532555" y="4099377"/>
                <a:ext cx="106127" cy="143469"/>
              </a:xfrm>
              <a:custGeom>
                <a:rect b="b" l="l" r="r" t="t"/>
                <a:pathLst>
                  <a:path extrusionOk="0" h="4814" w="3561">
                    <a:moveTo>
                      <a:pt x="1306" y="0"/>
                    </a:moveTo>
                    <a:cubicBezTo>
                      <a:pt x="1268" y="0"/>
                      <a:pt x="1231" y="4"/>
                      <a:pt x="1194" y="12"/>
                    </a:cubicBezTo>
                    <a:lnTo>
                      <a:pt x="597" y="180"/>
                    </a:lnTo>
                    <a:cubicBezTo>
                      <a:pt x="206" y="292"/>
                      <a:pt x="1" y="869"/>
                      <a:pt x="225" y="1298"/>
                    </a:cubicBezTo>
                    <a:lnTo>
                      <a:pt x="1846" y="4467"/>
                    </a:lnTo>
                    <a:cubicBezTo>
                      <a:pt x="1934" y="4686"/>
                      <a:pt x="2136" y="4813"/>
                      <a:pt x="2354" y="4813"/>
                    </a:cubicBezTo>
                    <a:cubicBezTo>
                      <a:pt x="2414" y="4813"/>
                      <a:pt x="2475" y="4804"/>
                      <a:pt x="2536" y="4783"/>
                    </a:cubicBezTo>
                    <a:lnTo>
                      <a:pt x="3020" y="4597"/>
                    </a:lnTo>
                    <a:cubicBezTo>
                      <a:pt x="3393" y="4467"/>
                      <a:pt x="3561" y="3926"/>
                      <a:pt x="3356" y="3516"/>
                    </a:cubicBezTo>
                    <a:lnTo>
                      <a:pt x="1846" y="366"/>
                    </a:lnTo>
                    <a:cubicBezTo>
                      <a:pt x="1766" y="142"/>
                      <a:pt x="1535" y="0"/>
                      <a:pt x="1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4"/>
              <p:cNvSpPr/>
              <p:nvPr/>
            </p:nvSpPr>
            <p:spPr>
              <a:xfrm>
                <a:off x="814754" y="4765697"/>
                <a:ext cx="106663" cy="143708"/>
              </a:xfrm>
              <a:custGeom>
                <a:rect b="b" l="l" r="r" t="t"/>
                <a:pathLst>
                  <a:path extrusionOk="0" h="4822" w="3579">
                    <a:moveTo>
                      <a:pt x="1337" y="1"/>
                    </a:moveTo>
                    <a:cubicBezTo>
                      <a:pt x="1290" y="1"/>
                      <a:pt x="1241" y="7"/>
                      <a:pt x="1193" y="20"/>
                    </a:cubicBezTo>
                    <a:lnTo>
                      <a:pt x="615" y="188"/>
                    </a:lnTo>
                    <a:cubicBezTo>
                      <a:pt x="205" y="300"/>
                      <a:pt x="0" y="877"/>
                      <a:pt x="242" y="1306"/>
                    </a:cubicBezTo>
                    <a:lnTo>
                      <a:pt x="1845" y="4475"/>
                    </a:lnTo>
                    <a:cubicBezTo>
                      <a:pt x="1933" y="4694"/>
                      <a:pt x="2147" y="4821"/>
                      <a:pt x="2369" y="4821"/>
                    </a:cubicBezTo>
                    <a:cubicBezTo>
                      <a:pt x="2431" y="4821"/>
                      <a:pt x="2493" y="4812"/>
                      <a:pt x="2554" y="4791"/>
                    </a:cubicBezTo>
                    <a:lnTo>
                      <a:pt x="3038" y="4605"/>
                    </a:lnTo>
                    <a:cubicBezTo>
                      <a:pt x="3411" y="4475"/>
                      <a:pt x="3579" y="3934"/>
                      <a:pt x="3374" y="3524"/>
                    </a:cubicBezTo>
                    <a:lnTo>
                      <a:pt x="1864" y="374"/>
                    </a:lnTo>
                    <a:cubicBezTo>
                      <a:pt x="1771" y="143"/>
                      <a:pt x="1564" y="1"/>
                      <a:pt x="13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4"/>
              <p:cNvSpPr/>
              <p:nvPr/>
            </p:nvSpPr>
            <p:spPr>
              <a:xfrm>
                <a:off x="806975" y="4199692"/>
                <a:ext cx="105560" cy="143350"/>
              </a:xfrm>
              <a:custGeom>
                <a:rect b="b" l="l" r="r" t="t"/>
                <a:pathLst>
                  <a:path extrusionOk="0" h="4810" w="3542">
                    <a:moveTo>
                      <a:pt x="1311" y="0"/>
                    </a:moveTo>
                    <a:cubicBezTo>
                      <a:pt x="1266" y="0"/>
                      <a:pt x="1220" y="7"/>
                      <a:pt x="1174" y="20"/>
                    </a:cubicBezTo>
                    <a:lnTo>
                      <a:pt x="597" y="187"/>
                    </a:lnTo>
                    <a:cubicBezTo>
                      <a:pt x="187" y="299"/>
                      <a:pt x="0" y="877"/>
                      <a:pt x="205" y="1306"/>
                    </a:cubicBezTo>
                    <a:lnTo>
                      <a:pt x="1808" y="4456"/>
                    </a:lnTo>
                    <a:cubicBezTo>
                      <a:pt x="1894" y="4672"/>
                      <a:pt x="2103" y="4810"/>
                      <a:pt x="2323" y="4810"/>
                    </a:cubicBezTo>
                    <a:cubicBezTo>
                      <a:pt x="2387" y="4810"/>
                      <a:pt x="2453" y="4798"/>
                      <a:pt x="2516" y="4772"/>
                    </a:cubicBezTo>
                    <a:lnTo>
                      <a:pt x="2982" y="4605"/>
                    </a:lnTo>
                    <a:cubicBezTo>
                      <a:pt x="3355" y="4456"/>
                      <a:pt x="3541" y="3915"/>
                      <a:pt x="3336" y="3505"/>
                    </a:cubicBezTo>
                    <a:lnTo>
                      <a:pt x="1827" y="355"/>
                    </a:lnTo>
                    <a:cubicBezTo>
                      <a:pt x="1734" y="140"/>
                      <a:pt x="1528" y="0"/>
                      <a:pt x="1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4"/>
              <p:cNvSpPr/>
              <p:nvPr/>
            </p:nvSpPr>
            <p:spPr>
              <a:xfrm>
                <a:off x="1314093" y="4644283"/>
                <a:ext cx="105590" cy="143678"/>
              </a:xfrm>
              <a:custGeom>
                <a:rect b="b" l="l" r="r" t="t"/>
                <a:pathLst>
                  <a:path extrusionOk="0" h="4821" w="3543">
                    <a:moveTo>
                      <a:pt x="1293" y="1"/>
                    </a:moveTo>
                    <a:cubicBezTo>
                      <a:pt x="1254" y="1"/>
                      <a:pt x="1214" y="4"/>
                      <a:pt x="1175" y="12"/>
                    </a:cubicBezTo>
                    <a:lnTo>
                      <a:pt x="597" y="180"/>
                    </a:lnTo>
                    <a:cubicBezTo>
                      <a:pt x="187" y="292"/>
                      <a:pt x="1" y="870"/>
                      <a:pt x="224" y="1317"/>
                    </a:cubicBezTo>
                    <a:lnTo>
                      <a:pt x="1846" y="4467"/>
                    </a:lnTo>
                    <a:cubicBezTo>
                      <a:pt x="1918" y="4683"/>
                      <a:pt x="2124" y="4821"/>
                      <a:pt x="2342" y="4821"/>
                    </a:cubicBezTo>
                    <a:cubicBezTo>
                      <a:pt x="2407" y="4821"/>
                      <a:pt x="2472" y="4809"/>
                      <a:pt x="2536" y="4784"/>
                    </a:cubicBezTo>
                    <a:lnTo>
                      <a:pt x="3002" y="4616"/>
                    </a:lnTo>
                    <a:cubicBezTo>
                      <a:pt x="3374" y="4467"/>
                      <a:pt x="3542" y="3926"/>
                      <a:pt x="3337" y="3516"/>
                    </a:cubicBezTo>
                    <a:lnTo>
                      <a:pt x="1827" y="366"/>
                    </a:lnTo>
                    <a:cubicBezTo>
                      <a:pt x="1747" y="142"/>
                      <a:pt x="1530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4"/>
              <p:cNvSpPr/>
              <p:nvPr/>
            </p:nvSpPr>
            <p:spPr>
              <a:xfrm>
                <a:off x="1084704" y="4599728"/>
                <a:ext cx="71109" cy="95398"/>
              </a:xfrm>
              <a:custGeom>
                <a:rect b="b" l="l" r="r" t="t"/>
                <a:pathLst>
                  <a:path extrusionOk="0" h="3201" w="2386">
                    <a:moveTo>
                      <a:pt x="893" y="0"/>
                    </a:moveTo>
                    <a:cubicBezTo>
                      <a:pt x="856" y="0"/>
                      <a:pt x="819" y="5"/>
                      <a:pt x="783" y="16"/>
                    </a:cubicBezTo>
                    <a:lnTo>
                      <a:pt x="410" y="128"/>
                    </a:lnTo>
                    <a:cubicBezTo>
                      <a:pt x="112" y="258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1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4"/>
                    </a:lnTo>
                    <a:cubicBezTo>
                      <a:pt x="2274" y="2924"/>
                      <a:pt x="2386" y="2588"/>
                      <a:pt x="2255" y="2327"/>
                    </a:cubicBezTo>
                    <a:lnTo>
                      <a:pt x="1249" y="240"/>
                    </a:lnTo>
                    <a:cubicBezTo>
                      <a:pt x="1189" y="90"/>
                      <a:pt x="1044" y="0"/>
                      <a:pt x="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4"/>
              <p:cNvSpPr/>
              <p:nvPr/>
            </p:nvSpPr>
            <p:spPr>
              <a:xfrm>
                <a:off x="1480748" y="4989095"/>
                <a:ext cx="71109" cy="95428"/>
              </a:xfrm>
              <a:custGeom>
                <a:rect b="b" l="l" r="r" t="t"/>
                <a:pathLst>
                  <a:path extrusionOk="0" h="3202" w="2386">
                    <a:moveTo>
                      <a:pt x="911" y="0"/>
                    </a:moveTo>
                    <a:cubicBezTo>
                      <a:pt x="875" y="0"/>
                      <a:pt x="839" y="6"/>
                      <a:pt x="802" y="17"/>
                    </a:cubicBezTo>
                    <a:lnTo>
                      <a:pt x="410" y="110"/>
                    </a:lnTo>
                    <a:cubicBezTo>
                      <a:pt x="112" y="240"/>
                      <a:pt x="0" y="594"/>
                      <a:pt x="149" y="874"/>
                    </a:cubicBezTo>
                    <a:lnTo>
                      <a:pt x="1230" y="2961"/>
                    </a:lnTo>
                    <a:cubicBezTo>
                      <a:pt x="1290" y="3112"/>
                      <a:pt x="1435" y="3201"/>
                      <a:pt x="1587" y="3201"/>
                    </a:cubicBezTo>
                    <a:cubicBezTo>
                      <a:pt x="1623" y="3201"/>
                      <a:pt x="1660" y="3196"/>
                      <a:pt x="1696" y="3185"/>
                    </a:cubicBezTo>
                    <a:lnTo>
                      <a:pt x="2013" y="3055"/>
                    </a:lnTo>
                    <a:cubicBezTo>
                      <a:pt x="2274" y="2924"/>
                      <a:pt x="2386" y="2589"/>
                      <a:pt x="2256" y="2328"/>
                    </a:cubicBezTo>
                    <a:lnTo>
                      <a:pt x="1249" y="222"/>
                    </a:lnTo>
                    <a:cubicBezTo>
                      <a:pt x="1189" y="87"/>
                      <a:pt x="1057" y="0"/>
                      <a:pt x="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4"/>
              <p:cNvSpPr/>
              <p:nvPr/>
            </p:nvSpPr>
            <p:spPr>
              <a:xfrm>
                <a:off x="1076359" y="4906334"/>
                <a:ext cx="70572" cy="95696"/>
              </a:xfrm>
              <a:custGeom>
                <a:rect b="b" l="l" r="r" t="t"/>
                <a:pathLst>
                  <a:path extrusionOk="0" h="3211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6"/>
                    </a:cubicBezTo>
                    <a:lnTo>
                      <a:pt x="392" y="128"/>
                    </a:lnTo>
                    <a:cubicBezTo>
                      <a:pt x="113" y="240"/>
                      <a:pt x="1" y="594"/>
                      <a:pt x="150" y="874"/>
                    </a:cubicBezTo>
                    <a:lnTo>
                      <a:pt x="1231" y="2980"/>
                    </a:lnTo>
                    <a:cubicBezTo>
                      <a:pt x="1274" y="3123"/>
                      <a:pt x="1404" y="3211"/>
                      <a:pt x="1554" y="3211"/>
                    </a:cubicBezTo>
                    <a:cubicBezTo>
                      <a:pt x="1601" y="3211"/>
                      <a:pt x="1649" y="3202"/>
                      <a:pt x="1697" y="3185"/>
                    </a:cubicBezTo>
                    <a:lnTo>
                      <a:pt x="2014" y="3073"/>
                    </a:lnTo>
                    <a:cubicBezTo>
                      <a:pt x="2275" y="2924"/>
                      <a:pt x="2368" y="2607"/>
                      <a:pt x="2237" y="2346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4"/>
              <p:cNvSpPr/>
              <p:nvPr/>
            </p:nvSpPr>
            <p:spPr>
              <a:xfrm>
                <a:off x="631439" y="4970767"/>
                <a:ext cx="70572" cy="95428"/>
              </a:xfrm>
              <a:custGeom>
                <a:rect b="b" l="l" r="r" t="t"/>
                <a:pathLst>
                  <a:path extrusionOk="0" h="3202" w="2368">
                    <a:moveTo>
                      <a:pt x="891" y="0"/>
                    </a:moveTo>
                    <a:cubicBezTo>
                      <a:pt x="856" y="0"/>
                      <a:pt x="820" y="6"/>
                      <a:pt x="783" y="17"/>
                    </a:cubicBezTo>
                    <a:lnTo>
                      <a:pt x="392" y="128"/>
                    </a:lnTo>
                    <a:cubicBezTo>
                      <a:pt x="112" y="259"/>
                      <a:pt x="0" y="594"/>
                      <a:pt x="150" y="874"/>
                    </a:cubicBezTo>
                    <a:lnTo>
                      <a:pt x="1212" y="2980"/>
                    </a:lnTo>
                    <a:cubicBezTo>
                      <a:pt x="1272" y="3115"/>
                      <a:pt x="1416" y="3201"/>
                      <a:pt x="1567" y="3201"/>
                    </a:cubicBezTo>
                    <a:cubicBezTo>
                      <a:pt x="1604" y="3201"/>
                      <a:pt x="1641" y="3196"/>
                      <a:pt x="1678" y="3185"/>
                    </a:cubicBezTo>
                    <a:lnTo>
                      <a:pt x="2013" y="3055"/>
                    </a:lnTo>
                    <a:cubicBezTo>
                      <a:pt x="2274" y="2924"/>
                      <a:pt x="2368" y="2589"/>
                      <a:pt x="2237" y="2328"/>
                    </a:cubicBezTo>
                    <a:lnTo>
                      <a:pt x="1231" y="240"/>
                    </a:lnTo>
                    <a:cubicBezTo>
                      <a:pt x="1171" y="90"/>
                      <a:pt x="1038" y="0"/>
                      <a:pt x="8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4"/>
              <p:cNvSpPr/>
              <p:nvPr/>
            </p:nvSpPr>
            <p:spPr>
              <a:xfrm>
                <a:off x="363694" y="4347780"/>
                <a:ext cx="71139" cy="95457"/>
              </a:xfrm>
              <a:custGeom>
                <a:rect b="b" l="l" r="r" t="t"/>
                <a:pathLst>
                  <a:path extrusionOk="0" h="3203" w="2387">
                    <a:moveTo>
                      <a:pt x="866" y="0"/>
                    </a:moveTo>
                    <a:cubicBezTo>
                      <a:pt x="839" y="0"/>
                      <a:pt x="811" y="3"/>
                      <a:pt x="784" y="8"/>
                    </a:cubicBezTo>
                    <a:lnTo>
                      <a:pt x="392" y="139"/>
                    </a:lnTo>
                    <a:cubicBezTo>
                      <a:pt x="113" y="251"/>
                      <a:pt x="1" y="605"/>
                      <a:pt x="150" y="884"/>
                    </a:cubicBezTo>
                    <a:lnTo>
                      <a:pt x="1231" y="2972"/>
                    </a:lnTo>
                    <a:cubicBezTo>
                      <a:pt x="1274" y="3115"/>
                      <a:pt x="1404" y="3203"/>
                      <a:pt x="1555" y="3203"/>
                    </a:cubicBezTo>
                    <a:cubicBezTo>
                      <a:pt x="1601" y="3203"/>
                      <a:pt x="1649" y="3194"/>
                      <a:pt x="1697" y="3177"/>
                    </a:cubicBezTo>
                    <a:lnTo>
                      <a:pt x="2014" y="3065"/>
                    </a:lnTo>
                    <a:cubicBezTo>
                      <a:pt x="2275" y="2935"/>
                      <a:pt x="2387" y="2599"/>
                      <a:pt x="2237" y="2338"/>
                    </a:cubicBezTo>
                    <a:lnTo>
                      <a:pt x="1231" y="232"/>
                    </a:lnTo>
                    <a:cubicBezTo>
                      <a:pt x="1167" y="89"/>
                      <a:pt x="1023" y="0"/>
                      <a:pt x="8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4"/>
              <p:cNvSpPr/>
              <p:nvPr/>
            </p:nvSpPr>
            <p:spPr>
              <a:xfrm>
                <a:off x="635880" y="4518308"/>
                <a:ext cx="70036" cy="95726"/>
              </a:xfrm>
              <a:custGeom>
                <a:rect b="b" l="l" r="r" t="t"/>
                <a:pathLst>
                  <a:path extrusionOk="0" h="3212" w="2350">
                    <a:moveTo>
                      <a:pt x="865" y="0"/>
                    </a:moveTo>
                    <a:cubicBezTo>
                      <a:pt x="838" y="0"/>
                      <a:pt x="811" y="3"/>
                      <a:pt x="783" y="8"/>
                    </a:cubicBezTo>
                    <a:lnTo>
                      <a:pt x="392" y="120"/>
                    </a:lnTo>
                    <a:cubicBezTo>
                      <a:pt x="112" y="251"/>
                      <a:pt x="1" y="586"/>
                      <a:pt x="150" y="866"/>
                    </a:cubicBezTo>
                    <a:lnTo>
                      <a:pt x="1193" y="2972"/>
                    </a:lnTo>
                    <a:cubicBezTo>
                      <a:pt x="1253" y="3122"/>
                      <a:pt x="1398" y="3212"/>
                      <a:pt x="1550" y="3212"/>
                    </a:cubicBezTo>
                    <a:cubicBezTo>
                      <a:pt x="1586" y="3212"/>
                      <a:pt x="1623" y="3206"/>
                      <a:pt x="1659" y="3195"/>
                    </a:cubicBezTo>
                    <a:lnTo>
                      <a:pt x="1995" y="3065"/>
                    </a:lnTo>
                    <a:cubicBezTo>
                      <a:pt x="2256" y="2935"/>
                      <a:pt x="2349" y="2599"/>
                      <a:pt x="2219" y="2338"/>
                    </a:cubicBezTo>
                    <a:lnTo>
                      <a:pt x="1212" y="251"/>
                    </a:lnTo>
                    <a:cubicBezTo>
                      <a:pt x="1164" y="91"/>
                      <a:pt x="1021" y="0"/>
                      <a:pt x="8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4"/>
              <p:cNvSpPr/>
              <p:nvPr/>
            </p:nvSpPr>
            <p:spPr>
              <a:xfrm>
                <a:off x="212626" y="4944779"/>
                <a:ext cx="105560" cy="143469"/>
              </a:xfrm>
              <a:custGeom>
                <a:rect b="b" l="l" r="r" t="t"/>
                <a:pathLst>
                  <a:path extrusionOk="0" h="4814" w="3542">
                    <a:moveTo>
                      <a:pt x="1292" y="1"/>
                    </a:moveTo>
                    <a:cubicBezTo>
                      <a:pt x="1253" y="1"/>
                      <a:pt x="1214" y="5"/>
                      <a:pt x="1175" y="13"/>
                    </a:cubicBezTo>
                    <a:lnTo>
                      <a:pt x="597" y="180"/>
                    </a:lnTo>
                    <a:cubicBezTo>
                      <a:pt x="187" y="292"/>
                      <a:pt x="0" y="870"/>
                      <a:pt x="224" y="1299"/>
                    </a:cubicBezTo>
                    <a:lnTo>
                      <a:pt x="1845" y="4467"/>
                    </a:lnTo>
                    <a:cubicBezTo>
                      <a:pt x="1933" y="4686"/>
                      <a:pt x="2135" y="4814"/>
                      <a:pt x="2353" y="4814"/>
                    </a:cubicBezTo>
                    <a:cubicBezTo>
                      <a:pt x="2413" y="4814"/>
                      <a:pt x="2475" y="4804"/>
                      <a:pt x="2535" y="4784"/>
                    </a:cubicBezTo>
                    <a:lnTo>
                      <a:pt x="3001" y="4598"/>
                    </a:lnTo>
                    <a:cubicBezTo>
                      <a:pt x="3374" y="4467"/>
                      <a:pt x="3542" y="3927"/>
                      <a:pt x="3337" y="3517"/>
                    </a:cubicBezTo>
                    <a:lnTo>
                      <a:pt x="1827" y="367"/>
                    </a:lnTo>
                    <a:cubicBezTo>
                      <a:pt x="1747" y="142"/>
                      <a:pt x="1529" y="1"/>
                      <a:pt x="12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0" name="Google Shape;580;p25"/>
          <p:cNvGrpSpPr/>
          <p:nvPr/>
        </p:nvGrpSpPr>
        <p:grpSpPr>
          <a:xfrm flipH="1">
            <a:off x="-927460" y="4233763"/>
            <a:ext cx="2745523" cy="2572125"/>
            <a:chOff x="7241447" y="4233763"/>
            <a:chExt cx="2745523" cy="2572125"/>
          </a:xfrm>
        </p:grpSpPr>
        <p:sp>
          <p:nvSpPr>
            <p:cNvPr id="581" name="Google Shape;581;p25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5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25"/>
          <p:cNvGrpSpPr/>
          <p:nvPr/>
        </p:nvGrpSpPr>
        <p:grpSpPr>
          <a:xfrm>
            <a:off x="7216927" y="-2185263"/>
            <a:ext cx="3798743" cy="3692153"/>
            <a:chOff x="6902090" y="-2185263"/>
            <a:chExt cx="3798743" cy="3692153"/>
          </a:xfrm>
        </p:grpSpPr>
        <p:sp>
          <p:nvSpPr>
            <p:cNvPr id="584" name="Google Shape;584;p25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5" name="Google Shape;585;p25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586" name="Google Shape;586;p25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5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5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5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5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5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25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25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25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25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7" name="Google Shape;597;p26"/>
          <p:cNvGrpSpPr/>
          <p:nvPr/>
        </p:nvGrpSpPr>
        <p:grpSpPr>
          <a:xfrm>
            <a:off x="7355747" y="4233763"/>
            <a:ext cx="2745523" cy="2572125"/>
            <a:chOff x="7241447" y="4233763"/>
            <a:chExt cx="2745523" cy="2572125"/>
          </a:xfrm>
        </p:grpSpPr>
        <p:sp>
          <p:nvSpPr>
            <p:cNvPr id="598" name="Google Shape;598;p26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6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26"/>
          <p:cNvGrpSpPr/>
          <p:nvPr/>
        </p:nvGrpSpPr>
        <p:grpSpPr>
          <a:xfrm flipH="1">
            <a:off x="-1841860" y="-2185263"/>
            <a:ext cx="3798743" cy="3692153"/>
            <a:chOff x="6902090" y="-2185263"/>
            <a:chExt cx="3798743" cy="3692153"/>
          </a:xfrm>
        </p:grpSpPr>
        <p:sp>
          <p:nvSpPr>
            <p:cNvPr id="601" name="Google Shape;601;p26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2" name="Google Shape;602;p26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603" name="Google Shape;603;p26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26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6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6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6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26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26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_1_1_2_1">
    <p:bg>
      <p:bgPr>
        <a:solidFill>
          <a:srgbClr val="AFA8D0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27"/>
          <p:cNvPicPr preferRelativeResize="0"/>
          <p:nvPr/>
        </p:nvPicPr>
        <p:blipFill rotWithShape="1">
          <a:blip r:embed="rId2">
            <a:alphaModFix/>
          </a:blip>
          <a:srcRect b="38141" l="60718" r="0" t="0"/>
          <a:stretch/>
        </p:blipFill>
        <p:spPr>
          <a:xfrm>
            <a:off x="7276625" y="-3"/>
            <a:ext cx="1867381" cy="165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27"/>
          <p:cNvPicPr preferRelativeResize="0"/>
          <p:nvPr/>
        </p:nvPicPr>
        <p:blipFill rotWithShape="1">
          <a:blip r:embed="rId2">
            <a:alphaModFix/>
          </a:blip>
          <a:srcRect b="38141" l="60718" r="0" t="0"/>
          <a:stretch/>
        </p:blipFill>
        <p:spPr>
          <a:xfrm flipH="1" rot="-5400000">
            <a:off x="-106651" y="3382772"/>
            <a:ext cx="1867381" cy="1654099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27"/>
          <p:cNvSpPr txBox="1"/>
          <p:nvPr>
            <p:ph idx="1" type="subTitle"/>
          </p:nvPr>
        </p:nvSpPr>
        <p:spPr>
          <a:xfrm>
            <a:off x="2699100" y="1261125"/>
            <a:ext cx="3745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17" name="Google Shape;617;p27"/>
          <p:cNvSpPr txBox="1"/>
          <p:nvPr>
            <p:ph type="ctrTitle"/>
          </p:nvPr>
        </p:nvSpPr>
        <p:spPr>
          <a:xfrm>
            <a:off x="899250" y="4128125"/>
            <a:ext cx="7345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4"/>
          <p:cNvGrpSpPr/>
          <p:nvPr/>
        </p:nvGrpSpPr>
        <p:grpSpPr>
          <a:xfrm flipH="1" rot="-182972">
            <a:off x="-359333" y="-1490422"/>
            <a:ext cx="2508195" cy="2312249"/>
            <a:chOff x="7226784" y="-1650130"/>
            <a:chExt cx="2508155" cy="2312211"/>
          </a:xfrm>
        </p:grpSpPr>
        <p:sp>
          <p:nvSpPr>
            <p:cNvPr id="63" name="Google Shape;63;p4"/>
            <p:cNvSpPr/>
            <p:nvPr/>
          </p:nvSpPr>
          <p:spPr>
            <a:xfrm flipH="1">
              <a:off x="7226784" y="-1650124"/>
              <a:ext cx="2508155" cy="2312205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flipH="1">
              <a:off x="7487478" y="-1650130"/>
              <a:ext cx="2064801" cy="1900654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" name="Google Shape;65;p4"/>
          <p:cNvGrpSpPr/>
          <p:nvPr/>
        </p:nvGrpSpPr>
        <p:grpSpPr>
          <a:xfrm>
            <a:off x="7910033" y="4012538"/>
            <a:ext cx="3057837" cy="2579218"/>
            <a:chOff x="7910033" y="4012538"/>
            <a:chExt cx="3057837" cy="2579218"/>
          </a:xfrm>
        </p:grpSpPr>
        <p:sp>
          <p:nvSpPr>
            <p:cNvPr id="66" name="Google Shape;66;p4"/>
            <p:cNvSpPr/>
            <p:nvPr/>
          </p:nvSpPr>
          <p:spPr>
            <a:xfrm flipH="1">
              <a:off x="8423990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" name="Google Shape;67;p4"/>
            <p:cNvGrpSpPr/>
            <p:nvPr/>
          </p:nvGrpSpPr>
          <p:grpSpPr>
            <a:xfrm flipH="1">
              <a:off x="7910033" y="4620203"/>
              <a:ext cx="2588927" cy="1971554"/>
              <a:chOff x="-765482" y="4620203"/>
              <a:chExt cx="2588927" cy="1971554"/>
            </a:xfrm>
          </p:grpSpPr>
          <p:sp>
            <p:nvSpPr>
              <p:cNvPr id="68" name="Google Shape;68;p4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8" name="Google Shape;78;p4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720000" y="1317150"/>
            <a:ext cx="7704000" cy="3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1354425" y="1608175"/>
            <a:ext cx="25185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2" type="subTitle"/>
          </p:nvPr>
        </p:nvSpPr>
        <p:spPr>
          <a:xfrm>
            <a:off x="1354413" y="2490150"/>
            <a:ext cx="2518500" cy="104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" name="Google Shape;83;p5"/>
          <p:cNvSpPr txBox="1"/>
          <p:nvPr>
            <p:ph idx="3" type="subTitle"/>
          </p:nvPr>
        </p:nvSpPr>
        <p:spPr>
          <a:xfrm>
            <a:off x="5271100" y="1608175"/>
            <a:ext cx="25185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84" name="Google Shape;84;p5"/>
          <p:cNvSpPr txBox="1"/>
          <p:nvPr>
            <p:ph idx="4" type="subTitle"/>
          </p:nvPr>
        </p:nvSpPr>
        <p:spPr>
          <a:xfrm>
            <a:off x="5271088" y="2490150"/>
            <a:ext cx="2518500" cy="104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85" name="Google Shape;85;p5"/>
          <p:cNvGrpSpPr/>
          <p:nvPr/>
        </p:nvGrpSpPr>
        <p:grpSpPr>
          <a:xfrm>
            <a:off x="-1753067" y="4012538"/>
            <a:ext cx="3424362" cy="2579218"/>
            <a:chOff x="-1753067" y="4012538"/>
            <a:chExt cx="3424362" cy="2579218"/>
          </a:xfrm>
        </p:grpSpPr>
        <p:sp>
          <p:nvSpPr>
            <p:cNvPr id="86" name="Google Shape;86;p5"/>
            <p:cNvSpPr/>
            <p:nvPr/>
          </p:nvSpPr>
          <p:spPr>
            <a:xfrm>
              <a:off x="-1753067" y="401253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" name="Google Shape;87;p5"/>
            <p:cNvGrpSpPr/>
            <p:nvPr/>
          </p:nvGrpSpPr>
          <p:grpSpPr>
            <a:xfrm>
              <a:off x="-917632" y="4620203"/>
              <a:ext cx="2588927" cy="1971554"/>
              <a:chOff x="-765482" y="4620203"/>
              <a:chExt cx="2588927" cy="1971554"/>
            </a:xfrm>
          </p:grpSpPr>
          <p:sp>
            <p:nvSpPr>
              <p:cNvPr id="88" name="Google Shape;88;p5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5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" name="Google Shape;98;p5"/>
          <p:cNvGrpSpPr/>
          <p:nvPr/>
        </p:nvGrpSpPr>
        <p:grpSpPr>
          <a:xfrm>
            <a:off x="6772829" y="-1787795"/>
            <a:ext cx="3241411" cy="3184444"/>
            <a:chOff x="6772829" y="-1787795"/>
            <a:chExt cx="3241411" cy="3184444"/>
          </a:xfrm>
        </p:grpSpPr>
        <p:sp>
          <p:nvSpPr>
            <p:cNvPr id="99" name="Google Shape;99;p5"/>
            <p:cNvSpPr/>
            <p:nvPr/>
          </p:nvSpPr>
          <p:spPr>
            <a:xfrm flipH="1" rot="3833120">
              <a:off x="6979066" y="-1218265"/>
              <a:ext cx="2543815" cy="2045384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" name="Google Shape;100;p5"/>
            <p:cNvGrpSpPr/>
            <p:nvPr/>
          </p:nvGrpSpPr>
          <p:grpSpPr>
            <a:xfrm>
              <a:off x="7663676" y="-909828"/>
              <a:ext cx="2350564" cy="1955844"/>
              <a:chOff x="7130276" y="-986028"/>
              <a:chExt cx="2350564" cy="1955844"/>
            </a:xfrm>
          </p:grpSpPr>
          <p:sp>
            <p:nvSpPr>
              <p:cNvPr id="101" name="Google Shape;101;p5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" name="Google Shape;102;p5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03" name="Google Shape;103;p5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5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5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5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5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5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5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5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5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5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5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6"/>
          <p:cNvGrpSpPr/>
          <p:nvPr/>
        </p:nvGrpSpPr>
        <p:grpSpPr>
          <a:xfrm>
            <a:off x="7355747" y="4233763"/>
            <a:ext cx="2745523" cy="2572125"/>
            <a:chOff x="7241447" y="4233763"/>
            <a:chExt cx="2745523" cy="2572125"/>
          </a:xfrm>
        </p:grpSpPr>
        <p:sp>
          <p:nvSpPr>
            <p:cNvPr id="118" name="Google Shape;118;p6"/>
            <p:cNvSpPr/>
            <p:nvPr/>
          </p:nvSpPr>
          <p:spPr>
            <a:xfrm rot="10424114">
              <a:off x="7360116" y="4363710"/>
              <a:ext cx="2508184" cy="2312232"/>
            </a:xfrm>
            <a:custGeom>
              <a:rect b="b" l="l" r="r" t="t"/>
              <a:pathLst>
                <a:path extrusionOk="0" h="81066" w="87936">
                  <a:moveTo>
                    <a:pt x="46223" y="1"/>
                  </a:moveTo>
                  <a:cubicBezTo>
                    <a:pt x="38824" y="1809"/>
                    <a:pt x="30753" y="6301"/>
                    <a:pt x="24808" y="12507"/>
                  </a:cubicBezTo>
                  <a:cubicBezTo>
                    <a:pt x="15563" y="22125"/>
                    <a:pt x="11053" y="33494"/>
                    <a:pt x="11519" y="42608"/>
                  </a:cubicBezTo>
                  <a:cubicBezTo>
                    <a:pt x="11612" y="44323"/>
                    <a:pt x="10848" y="46336"/>
                    <a:pt x="9487" y="48069"/>
                  </a:cubicBezTo>
                  <a:cubicBezTo>
                    <a:pt x="9413" y="48162"/>
                    <a:pt x="9338" y="48255"/>
                    <a:pt x="9263" y="48349"/>
                  </a:cubicBezTo>
                  <a:cubicBezTo>
                    <a:pt x="317" y="59998"/>
                    <a:pt x="0" y="73585"/>
                    <a:pt x="8350" y="78468"/>
                  </a:cubicBezTo>
                  <a:cubicBezTo>
                    <a:pt x="11202" y="80134"/>
                    <a:pt x="14283" y="81066"/>
                    <a:pt x="17467" y="81066"/>
                  </a:cubicBezTo>
                  <a:cubicBezTo>
                    <a:pt x="23189" y="81066"/>
                    <a:pt x="29245" y="78055"/>
                    <a:pt x="34910" y="70882"/>
                  </a:cubicBezTo>
                  <a:cubicBezTo>
                    <a:pt x="34947" y="70826"/>
                    <a:pt x="35003" y="70752"/>
                    <a:pt x="35077" y="70659"/>
                  </a:cubicBezTo>
                  <a:cubicBezTo>
                    <a:pt x="36779" y="68624"/>
                    <a:pt x="39026" y="67468"/>
                    <a:pt x="40888" y="67468"/>
                  </a:cubicBezTo>
                  <a:cubicBezTo>
                    <a:pt x="41739" y="67468"/>
                    <a:pt x="42509" y="67709"/>
                    <a:pt x="43110" y="68217"/>
                  </a:cubicBezTo>
                  <a:cubicBezTo>
                    <a:pt x="43520" y="68553"/>
                    <a:pt x="43949" y="68869"/>
                    <a:pt x="44396" y="69168"/>
                  </a:cubicBezTo>
                  <a:cubicBezTo>
                    <a:pt x="46839" y="70756"/>
                    <a:pt x="49753" y="71508"/>
                    <a:pt x="52910" y="71508"/>
                  </a:cubicBezTo>
                  <a:cubicBezTo>
                    <a:pt x="61606" y="71508"/>
                    <a:pt x="72145" y="65804"/>
                    <a:pt x="79735" y="56177"/>
                  </a:cubicBezTo>
                  <a:cubicBezTo>
                    <a:pt x="84469" y="50157"/>
                    <a:pt x="87227" y="43633"/>
                    <a:pt x="87935" y="37762"/>
                  </a:cubicBezTo>
                  <a:lnTo>
                    <a:pt x="46223" y="1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 rot="10424114">
              <a:off x="7814649" y="4659022"/>
              <a:ext cx="2064825" cy="1900676"/>
            </a:xfrm>
            <a:custGeom>
              <a:rect b="b" l="l" r="r" t="t"/>
              <a:pathLst>
                <a:path extrusionOk="0" h="66637" w="72392">
                  <a:moveTo>
                    <a:pt x="37426" y="0"/>
                  </a:moveTo>
                  <a:cubicBezTo>
                    <a:pt x="31313" y="1398"/>
                    <a:pt x="24696" y="5032"/>
                    <a:pt x="19832" y="10083"/>
                  </a:cubicBezTo>
                  <a:cubicBezTo>
                    <a:pt x="12283" y="17949"/>
                    <a:pt x="8686" y="27268"/>
                    <a:pt x="9170" y="34798"/>
                  </a:cubicBezTo>
                  <a:cubicBezTo>
                    <a:pt x="9264" y="36214"/>
                    <a:pt x="8667" y="37854"/>
                    <a:pt x="7549" y="39289"/>
                  </a:cubicBezTo>
                  <a:lnTo>
                    <a:pt x="7381" y="39513"/>
                  </a:lnTo>
                  <a:cubicBezTo>
                    <a:pt x="94" y="49037"/>
                    <a:pt x="0" y="60258"/>
                    <a:pt x="6971" y="64377"/>
                  </a:cubicBezTo>
                  <a:cubicBezTo>
                    <a:pt x="9409" y="65824"/>
                    <a:pt x="12039" y="66636"/>
                    <a:pt x="14745" y="66636"/>
                  </a:cubicBezTo>
                  <a:cubicBezTo>
                    <a:pt x="19426" y="66636"/>
                    <a:pt x="24336" y="64206"/>
                    <a:pt x="28871" y="58431"/>
                  </a:cubicBezTo>
                  <a:lnTo>
                    <a:pt x="29001" y="58245"/>
                  </a:lnTo>
                  <a:cubicBezTo>
                    <a:pt x="30368" y="56588"/>
                    <a:pt x="32188" y="55669"/>
                    <a:pt x="33725" y="55669"/>
                  </a:cubicBezTo>
                  <a:cubicBezTo>
                    <a:pt x="34452" y="55669"/>
                    <a:pt x="35116" y="55875"/>
                    <a:pt x="35637" y="56306"/>
                  </a:cubicBezTo>
                  <a:cubicBezTo>
                    <a:pt x="35972" y="56604"/>
                    <a:pt x="36326" y="56865"/>
                    <a:pt x="36699" y="57108"/>
                  </a:cubicBezTo>
                  <a:cubicBezTo>
                    <a:pt x="38801" y="58489"/>
                    <a:pt x="41309" y="59143"/>
                    <a:pt x="44016" y="59143"/>
                  </a:cubicBezTo>
                  <a:cubicBezTo>
                    <a:pt x="51172" y="59143"/>
                    <a:pt x="59718" y="54572"/>
                    <a:pt x="65831" y="46782"/>
                  </a:cubicBezTo>
                  <a:cubicBezTo>
                    <a:pt x="69670" y="41880"/>
                    <a:pt x="71888" y="36512"/>
                    <a:pt x="72391" y="31666"/>
                  </a:cubicBezTo>
                  <a:lnTo>
                    <a:pt x="37426" y="0"/>
                  </a:ln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6"/>
          <p:cNvGrpSpPr/>
          <p:nvPr/>
        </p:nvGrpSpPr>
        <p:grpSpPr>
          <a:xfrm flipH="1">
            <a:off x="-1841860" y="-2185263"/>
            <a:ext cx="3798743" cy="3692153"/>
            <a:chOff x="6902090" y="-2185263"/>
            <a:chExt cx="3798743" cy="3692153"/>
          </a:xfrm>
        </p:grpSpPr>
        <p:sp>
          <p:nvSpPr>
            <p:cNvPr id="121" name="Google Shape;121;p6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" name="Google Shape;122;p6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123" name="Google Shape;123;p6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" name="Google Shape;133;p6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"/>
          <p:cNvSpPr txBox="1"/>
          <p:nvPr>
            <p:ph type="title"/>
          </p:nvPr>
        </p:nvSpPr>
        <p:spPr>
          <a:xfrm>
            <a:off x="4572000" y="1496850"/>
            <a:ext cx="3852000" cy="75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6" name="Google Shape;136;p7"/>
          <p:cNvSpPr txBox="1"/>
          <p:nvPr>
            <p:ph idx="1" type="subTitle"/>
          </p:nvPr>
        </p:nvSpPr>
        <p:spPr>
          <a:xfrm>
            <a:off x="4572000" y="2252550"/>
            <a:ext cx="3852000" cy="139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37" name="Google Shape;137;p7"/>
          <p:cNvGrpSpPr/>
          <p:nvPr/>
        </p:nvGrpSpPr>
        <p:grpSpPr>
          <a:xfrm>
            <a:off x="-672370" y="-1344988"/>
            <a:ext cx="2784756" cy="2362477"/>
            <a:chOff x="-672370" y="-1344988"/>
            <a:chExt cx="2784756" cy="2362477"/>
          </a:xfrm>
        </p:grpSpPr>
        <p:sp>
          <p:nvSpPr>
            <p:cNvPr id="138" name="Google Shape;138;p7"/>
            <p:cNvSpPr/>
            <p:nvPr/>
          </p:nvSpPr>
          <p:spPr>
            <a:xfrm flipH="1" rot="10800000">
              <a:off x="-431493" y="-1344988"/>
              <a:ext cx="2543879" cy="2045436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" name="Google Shape;139;p7"/>
            <p:cNvGrpSpPr/>
            <p:nvPr/>
          </p:nvGrpSpPr>
          <p:grpSpPr>
            <a:xfrm rot="10800000">
              <a:off x="-672370" y="-938356"/>
              <a:ext cx="2350564" cy="1955844"/>
              <a:chOff x="7173422" y="4083799"/>
              <a:chExt cx="2350564" cy="1955844"/>
            </a:xfrm>
          </p:grpSpPr>
          <p:sp>
            <p:nvSpPr>
              <p:cNvPr id="140" name="Google Shape;140;p7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" name="Google Shape;141;p7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42" name="Google Shape;142;p7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7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7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7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7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7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7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7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7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7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7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7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720000" y="1346100"/>
            <a:ext cx="3811500" cy="24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7" name="Google Shape;157;p8"/>
          <p:cNvGrpSpPr/>
          <p:nvPr/>
        </p:nvGrpSpPr>
        <p:grpSpPr>
          <a:xfrm>
            <a:off x="6323703" y="-1714868"/>
            <a:ext cx="3690537" cy="3038729"/>
            <a:chOff x="6323703" y="-1714868"/>
            <a:chExt cx="3690537" cy="3038729"/>
          </a:xfrm>
        </p:grpSpPr>
        <p:sp>
          <p:nvSpPr>
            <p:cNvPr id="158" name="Google Shape;158;p8"/>
            <p:cNvSpPr/>
            <p:nvPr/>
          </p:nvSpPr>
          <p:spPr>
            <a:xfrm flipH="1" rot="4356819">
              <a:off x="6407824" y="-1218178"/>
              <a:ext cx="2543772" cy="2045349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" name="Google Shape;159;p8"/>
            <p:cNvGrpSpPr/>
            <p:nvPr/>
          </p:nvGrpSpPr>
          <p:grpSpPr>
            <a:xfrm>
              <a:off x="7663676" y="-909828"/>
              <a:ext cx="2350564" cy="1955844"/>
              <a:chOff x="7130276" y="-986028"/>
              <a:chExt cx="2350564" cy="1955844"/>
            </a:xfrm>
          </p:grpSpPr>
          <p:sp>
            <p:nvSpPr>
              <p:cNvPr id="160" name="Google Shape;160;p8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1" name="Google Shape;161;p8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62" name="Google Shape;162;p8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8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8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8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8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8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8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8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8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8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8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"/>
          <p:cNvSpPr txBox="1"/>
          <p:nvPr>
            <p:ph type="title"/>
          </p:nvPr>
        </p:nvSpPr>
        <p:spPr>
          <a:xfrm>
            <a:off x="720000" y="1411650"/>
            <a:ext cx="38520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77" name="Google Shape;177;p9"/>
          <p:cNvSpPr txBox="1"/>
          <p:nvPr>
            <p:ph idx="1" type="subTitle"/>
          </p:nvPr>
        </p:nvSpPr>
        <p:spPr>
          <a:xfrm>
            <a:off x="720000" y="2253450"/>
            <a:ext cx="3852000" cy="147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78" name="Google Shape;178;p9"/>
          <p:cNvGrpSpPr/>
          <p:nvPr/>
        </p:nvGrpSpPr>
        <p:grpSpPr>
          <a:xfrm>
            <a:off x="6902090" y="-2185263"/>
            <a:ext cx="3798743" cy="3692153"/>
            <a:chOff x="6902090" y="-2185263"/>
            <a:chExt cx="3798743" cy="3692153"/>
          </a:xfrm>
        </p:grpSpPr>
        <p:sp>
          <p:nvSpPr>
            <p:cNvPr id="179" name="Google Shape;179;p9"/>
            <p:cNvSpPr/>
            <p:nvPr/>
          </p:nvSpPr>
          <p:spPr>
            <a:xfrm flipH="1" rot="-7845770">
              <a:off x="7235267" y="-1576819"/>
              <a:ext cx="2543914" cy="204546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" name="Google Shape;180;p9"/>
            <p:cNvGrpSpPr/>
            <p:nvPr/>
          </p:nvGrpSpPr>
          <p:grpSpPr>
            <a:xfrm flipH="1" rot="-7845996">
              <a:off x="7814416" y="-1103058"/>
              <a:ext cx="2589010" cy="1971616"/>
              <a:chOff x="-765482" y="4620203"/>
              <a:chExt cx="2588927" cy="1971554"/>
            </a:xfrm>
          </p:grpSpPr>
          <p:sp>
            <p:nvSpPr>
              <p:cNvPr id="181" name="Google Shape;181;p9"/>
              <p:cNvSpPr/>
              <p:nvPr/>
            </p:nvSpPr>
            <p:spPr>
              <a:xfrm>
                <a:off x="-765482" y="4620203"/>
                <a:ext cx="2588927" cy="1971554"/>
              </a:xfrm>
              <a:custGeom>
                <a:rect b="b" l="l" r="r" t="t"/>
                <a:pathLst>
                  <a:path extrusionOk="0" h="58734" w="77126">
                    <a:moveTo>
                      <a:pt x="48466" y="1"/>
                    </a:moveTo>
                    <a:cubicBezTo>
                      <a:pt x="42896" y="1"/>
                      <a:pt x="38070" y="1823"/>
                      <a:pt x="35320" y="5462"/>
                    </a:cubicBezTo>
                    <a:cubicBezTo>
                      <a:pt x="35059" y="5816"/>
                      <a:pt x="34798" y="6170"/>
                      <a:pt x="34593" y="6562"/>
                    </a:cubicBezTo>
                    <a:cubicBezTo>
                      <a:pt x="34014" y="7547"/>
                      <a:pt x="32837" y="8056"/>
                      <a:pt x="31449" y="8056"/>
                    </a:cubicBezTo>
                    <a:cubicBezTo>
                      <a:pt x="30289" y="8056"/>
                      <a:pt x="28982" y="7701"/>
                      <a:pt x="27752" y="6972"/>
                    </a:cubicBezTo>
                    <a:cubicBezTo>
                      <a:pt x="27678" y="6916"/>
                      <a:pt x="27603" y="6878"/>
                      <a:pt x="27566" y="6841"/>
                    </a:cubicBezTo>
                    <a:cubicBezTo>
                      <a:pt x="23433" y="4244"/>
                      <a:pt x="19647" y="3104"/>
                      <a:pt x="16282" y="3104"/>
                    </a:cubicBezTo>
                    <a:cubicBezTo>
                      <a:pt x="11727" y="3104"/>
                      <a:pt x="7945" y="5195"/>
                      <a:pt x="5126" y="8593"/>
                    </a:cubicBezTo>
                    <a:cubicBezTo>
                      <a:pt x="0" y="14762"/>
                      <a:pt x="3840" y="25200"/>
                      <a:pt x="13792" y="31649"/>
                    </a:cubicBezTo>
                    <a:lnTo>
                      <a:pt x="14035" y="31816"/>
                    </a:lnTo>
                    <a:cubicBezTo>
                      <a:pt x="15563" y="32767"/>
                      <a:pt x="16663" y="34109"/>
                      <a:pt x="17054" y="35469"/>
                    </a:cubicBezTo>
                    <a:cubicBezTo>
                      <a:pt x="19104" y="42664"/>
                      <a:pt x="25572" y="50175"/>
                      <a:pt x="35226" y="54984"/>
                    </a:cubicBezTo>
                    <a:cubicBezTo>
                      <a:pt x="40263" y="57487"/>
                      <a:pt x="46067" y="58733"/>
                      <a:pt x="51367" y="58733"/>
                    </a:cubicBezTo>
                    <a:cubicBezTo>
                      <a:pt x="52619" y="58733"/>
                      <a:pt x="53842" y="58664"/>
                      <a:pt x="55020" y="58525"/>
                    </a:cubicBezTo>
                    <a:lnTo>
                      <a:pt x="77125" y="17297"/>
                    </a:lnTo>
                    <a:cubicBezTo>
                      <a:pt x="75019" y="12954"/>
                      <a:pt x="71179" y="8686"/>
                      <a:pt x="65942" y="5387"/>
                    </a:cubicBezTo>
                    <a:cubicBezTo>
                      <a:pt x="60252" y="1795"/>
                      <a:pt x="53992" y="1"/>
                      <a:pt x="48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1288964" y="4808006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596" y="0"/>
                    </a:moveTo>
                    <a:cubicBezTo>
                      <a:pt x="536" y="0"/>
                      <a:pt x="482" y="37"/>
                      <a:pt x="467" y="98"/>
                    </a:cubicBezTo>
                    <a:lnTo>
                      <a:pt x="56" y="937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4"/>
                      <a:pt x="306" y="1296"/>
                      <a:pt x="318" y="1296"/>
                    </a:cubicBezTo>
                    <a:cubicBezTo>
                      <a:pt x="379" y="1296"/>
                      <a:pt x="436" y="1260"/>
                      <a:pt x="467" y="1198"/>
                    </a:cubicBezTo>
                    <a:lnTo>
                      <a:pt x="895" y="341"/>
                    </a:lnTo>
                    <a:cubicBezTo>
                      <a:pt x="970" y="229"/>
                      <a:pt x="914" y="98"/>
                      <a:pt x="802" y="42"/>
                    </a:cubicBezTo>
                    <a:lnTo>
                      <a:pt x="634" y="5"/>
                    </a:lnTo>
                    <a:cubicBezTo>
                      <a:pt x="621" y="2"/>
                      <a:pt x="60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>
                <a:off x="467708" y="4966720"/>
                <a:ext cx="41298" cy="55177"/>
              </a:xfrm>
              <a:custGeom>
                <a:rect b="b" l="l" r="r" t="t"/>
                <a:pathLst>
                  <a:path extrusionOk="0" h="1296" w="970">
                    <a:moveTo>
                      <a:pt x="614" y="0"/>
                    </a:moveTo>
                    <a:cubicBezTo>
                      <a:pt x="553" y="0"/>
                      <a:pt x="497" y="36"/>
                      <a:pt x="466" y="98"/>
                    </a:cubicBezTo>
                    <a:lnTo>
                      <a:pt x="56" y="937"/>
                    </a:lnTo>
                    <a:cubicBezTo>
                      <a:pt x="0" y="1049"/>
                      <a:pt x="56" y="1179"/>
                      <a:pt x="149" y="1235"/>
                    </a:cubicBezTo>
                    <a:lnTo>
                      <a:pt x="280" y="1291"/>
                    </a:lnTo>
                    <a:cubicBezTo>
                      <a:pt x="292" y="1294"/>
                      <a:pt x="305" y="1296"/>
                      <a:pt x="318" y="1296"/>
                    </a:cubicBezTo>
                    <a:cubicBezTo>
                      <a:pt x="379" y="1296"/>
                      <a:pt x="435" y="1259"/>
                      <a:pt x="466" y="1198"/>
                    </a:cubicBezTo>
                    <a:lnTo>
                      <a:pt x="895" y="340"/>
                    </a:lnTo>
                    <a:cubicBezTo>
                      <a:pt x="969" y="229"/>
                      <a:pt x="913" y="98"/>
                      <a:pt x="801" y="42"/>
                    </a:cubicBezTo>
                    <a:lnTo>
                      <a:pt x="652" y="5"/>
                    </a:lnTo>
                    <a:cubicBezTo>
                      <a:pt x="640" y="2"/>
                      <a:pt x="627" y="0"/>
                      <a:pt x="6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9"/>
              <p:cNvSpPr/>
              <p:nvPr/>
            </p:nvSpPr>
            <p:spPr>
              <a:xfrm>
                <a:off x="1072346" y="5044161"/>
                <a:ext cx="40489" cy="55518"/>
              </a:xfrm>
              <a:custGeom>
                <a:rect b="b" l="l" r="r" t="t"/>
                <a:pathLst>
                  <a:path extrusionOk="0" h="1304" w="951">
                    <a:moveTo>
                      <a:pt x="586" y="1"/>
                    </a:moveTo>
                    <a:cubicBezTo>
                      <a:pt x="529" y="1"/>
                      <a:pt x="481" y="47"/>
                      <a:pt x="466" y="106"/>
                    </a:cubicBezTo>
                    <a:lnTo>
                      <a:pt x="56" y="944"/>
                    </a:lnTo>
                    <a:cubicBezTo>
                      <a:pt x="0" y="1056"/>
                      <a:pt x="38" y="1187"/>
                      <a:pt x="149" y="1243"/>
                    </a:cubicBezTo>
                    <a:lnTo>
                      <a:pt x="280" y="1298"/>
                    </a:lnTo>
                    <a:cubicBezTo>
                      <a:pt x="293" y="1302"/>
                      <a:pt x="305" y="1303"/>
                      <a:pt x="318" y="1303"/>
                    </a:cubicBezTo>
                    <a:cubicBezTo>
                      <a:pt x="379" y="1303"/>
                      <a:pt x="435" y="1267"/>
                      <a:pt x="466" y="1205"/>
                    </a:cubicBezTo>
                    <a:lnTo>
                      <a:pt x="895" y="348"/>
                    </a:lnTo>
                    <a:cubicBezTo>
                      <a:pt x="951" y="236"/>
                      <a:pt x="914" y="106"/>
                      <a:pt x="802" y="50"/>
                    </a:cubicBezTo>
                    <a:lnTo>
                      <a:pt x="634" y="12"/>
                    </a:lnTo>
                    <a:cubicBezTo>
                      <a:pt x="618" y="4"/>
                      <a:pt x="601" y="1"/>
                      <a:pt x="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9"/>
              <p:cNvSpPr/>
              <p:nvPr/>
            </p:nvSpPr>
            <p:spPr>
              <a:xfrm>
                <a:off x="861263" y="4788167"/>
                <a:ext cx="40531" cy="55220"/>
              </a:xfrm>
              <a:custGeom>
                <a:rect b="b" l="l" r="r" t="t"/>
                <a:pathLst>
                  <a:path extrusionOk="0" h="1297" w="952">
                    <a:moveTo>
                      <a:pt x="607" y="0"/>
                    </a:moveTo>
                    <a:cubicBezTo>
                      <a:pt x="535" y="0"/>
                      <a:pt x="479" y="37"/>
                      <a:pt x="448" y="98"/>
                    </a:cubicBezTo>
                    <a:lnTo>
                      <a:pt x="56" y="956"/>
                    </a:lnTo>
                    <a:cubicBezTo>
                      <a:pt x="1" y="1049"/>
                      <a:pt x="38" y="1179"/>
                      <a:pt x="150" y="1235"/>
                    </a:cubicBezTo>
                    <a:lnTo>
                      <a:pt x="280" y="1291"/>
                    </a:lnTo>
                    <a:cubicBezTo>
                      <a:pt x="293" y="1295"/>
                      <a:pt x="307" y="1296"/>
                      <a:pt x="320" y="1296"/>
                    </a:cubicBezTo>
                    <a:cubicBezTo>
                      <a:pt x="380" y="1296"/>
                      <a:pt x="436" y="1263"/>
                      <a:pt x="467" y="1217"/>
                    </a:cubicBezTo>
                    <a:lnTo>
                      <a:pt x="895" y="359"/>
                    </a:lnTo>
                    <a:cubicBezTo>
                      <a:pt x="951" y="229"/>
                      <a:pt x="914" y="98"/>
                      <a:pt x="802" y="43"/>
                    </a:cubicBezTo>
                    <a:lnTo>
                      <a:pt x="653" y="5"/>
                    </a:lnTo>
                    <a:cubicBezTo>
                      <a:pt x="637" y="2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1014403" y="4865182"/>
                <a:ext cx="51643" cy="70504"/>
              </a:xfrm>
              <a:custGeom>
                <a:rect b="b" l="l" r="r" t="t"/>
                <a:pathLst>
                  <a:path extrusionOk="0" h="1656" w="1213">
                    <a:moveTo>
                      <a:pt x="766" y="1"/>
                    </a:moveTo>
                    <a:cubicBezTo>
                      <a:pt x="686" y="1"/>
                      <a:pt x="611" y="53"/>
                      <a:pt x="579" y="135"/>
                    </a:cubicBezTo>
                    <a:lnTo>
                      <a:pt x="75" y="1216"/>
                    </a:lnTo>
                    <a:cubicBezTo>
                      <a:pt x="1" y="1346"/>
                      <a:pt x="57" y="1514"/>
                      <a:pt x="187" y="1588"/>
                    </a:cubicBezTo>
                    <a:lnTo>
                      <a:pt x="355" y="1644"/>
                    </a:lnTo>
                    <a:cubicBezTo>
                      <a:pt x="375" y="1652"/>
                      <a:pt x="395" y="1656"/>
                      <a:pt x="414" y="1656"/>
                    </a:cubicBezTo>
                    <a:cubicBezTo>
                      <a:pt x="485" y="1656"/>
                      <a:pt x="549" y="1606"/>
                      <a:pt x="579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1"/>
                      <a:pt x="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>
                <a:off x="617654" y="4754832"/>
                <a:ext cx="52410" cy="69908"/>
              </a:xfrm>
              <a:custGeom>
                <a:rect b="b" l="l" r="r" t="t"/>
                <a:pathLst>
                  <a:path extrusionOk="0" h="1642" w="1231">
                    <a:moveTo>
                      <a:pt x="774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187" y="1571"/>
                    </a:cubicBezTo>
                    <a:lnTo>
                      <a:pt x="355" y="1627"/>
                    </a:lnTo>
                    <a:cubicBezTo>
                      <a:pt x="379" y="1637"/>
                      <a:pt x="404" y="1641"/>
                      <a:pt x="429" y="1641"/>
                    </a:cubicBezTo>
                    <a:cubicBezTo>
                      <a:pt x="501" y="1641"/>
                      <a:pt x="569" y="1603"/>
                      <a:pt x="597" y="1534"/>
                    </a:cubicBezTo>
                    <a:lnTo>
                      <a:pt x="1138" y="453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>
                <a:off x="1453215" y="4942155"/>
                <a:ext cx="51643" cy="70206"/>
              </a:xfrm>
              <a:custGeom>
                <a:rect b="b" l="l" r="r" t="t"/>
                <a:pathLst>
                  <a:path extrusionOk="0" h="1649" w="1213">
                    <a:moveTo>
                      <a:pt x="766" y="0"/>
                    </a:moveTo>
                    <a:cubicBezTo>
                      <a:pt x="686" y="0"/>
                      <a:pt x="611" y="53"/>
                      <a:pt x="578" y="135"/>
                    </a:cubicBezTo>
                    <a:lnTo>
                      <a:pt x="75" y="1216"/>
                    </a:lnTo>
                    <a:cubicBezTo>
                      <a:pt x="1" y="1346"/>
                      <a:pt x="38" y="1514"/>
                      <a:pt x="187" y="1588"/>
                    </a:cubicBezTo>
                    <a:lnTo>
                      <a:pt x="355" y="1644"/>
                    </a:lnTo>
                    <a:cubicBezTo>
                      <a:pt x="370" y="1647"/>
                      <a:pt x="386" y="1649"/>
                      <a:pt x="401" y="1649"/>
                    </a:cubicBezTo>
                    <a:cubicBezTo>
                      <a:pt x="477" y="1649"/>
                      <a:pt x="547" y="1610"/>
                      <a:pt x="578" y="1532"/>
                    </a:cubicBezTo>
                    <a:lnTo>
                      <a:pt x="1138" y="451"/>
                    </a:lnTo>
                    <a:cubicBezTo>
                      <a:pt x="1212" y="302"/>
                      <a:pt x="1156" y="135"/>
                      <a:pt x="1007" y="60"/>
                    </a:cubicBezTo>
                    <a:lnTo>
                      <a:pt x="802" y="4"/>
                    </a:lnTo>
                    <a:cubicBezTo>
                      <a:pt x="790" y="2"/>
                      <a:pt x="778" y="0"/>
                      <a:pt x="7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704931" y="4998437"/>
                <a:ext cx="52410" cy="69780"/>
              </a:xfrm>
              <a:custGeom>
                <a:rect b="b" l="l" r="r" t="t"/>
                <a:pathLst>
                  <a:path extrusionOk="0" h="1639" w="1231">
                    <a:moveTo>
                      <a:pt x="775" y="1"/>
                    </a:moveTo>
                    <a:cubicBezTo>
                      <a:pt x="698" y="1"/>
                      <a:pt x="628" y="40"/>
                      <a:pt x="597" y="117"/>
                    </a:cubicBezTo>
                    <a:lnTo>
                      <a:pt x="75" y="1198"/>
                    </a:lnTo>
                    <a:cubicBezTo>
                      <a:pt x="1" y="1329"/>
                      <a:pt x="57" y="1496"/>
                      <a:pt x="206" y="1571"/>
                    </a:cubicBezTo>
                    <a:lnTo>
                      <a:pt x="355" y="1627"/>
                    </a:lnTo>
                    <a:cubicBezTo>
                      <a:pt x="375" y="1635"/>
                      <a:pt x="397" y="1639"/>
                      <a:pt x="418" y="1639"/>
                    </a:cubicBezTo>
                    <a:cubicBezTo>
                      <a:pt x="494" y="1639"/>
                      <a:pt x="568" y="1592"/>
                      <a:pt x="597" y="1534"/>
                    </a:cubicBezTo>
                    <a:lnTo>
                      <a:pt x="1138" y="434"/>
                    </a:lnTo>
                    <a:cubicBezTo>
                      <a:pt x="1231" y="304"/>
                      <a:pt x="1156" y="117"/>
                      <a:pt x="1007" y="61"/>
                    </a:cubicBezTo>
                    <a:lnTo>
                      <a:pt x="821" y="5"/>
                    </a:lnTo>
                    <a:cubicBezTo>
                      <a:pt x="805" y="2"/>
                      <a:pt x="790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1291348" y="5063489"/>
                <a:ext cx="41298" cy="55220"/>
              </a:xfrm>
              <a:custGeom>
                <a:rect b="b" l="l" r="r" t="t"/>
                <a:pathLst>
                  <a:path extrusionOk="0" h="1297" w="970">
                    <a:moveTo>
                      <a:pt x="615" y="1"/>
                    </a:moveTo>
                    <a:cubicBezTo>
                      <a:pt x="554" y="1"/>
                      <a:pt x="497" y="37"/>
                      <a:pt x="466" y="99"/>
                    </a:cubicBezTo>
                    <a:lnTo>
                      <a:pt x="56" y="938"/>
                    </a:lnTo>
                    <a:cubicBezTo>
                      <a:pt x="0" y="1049"/>
                      <a:pt x="56" y="1180"/>
                      <a:pt x="150" y="1236"/>
                    </a:cubicBezTo>
                    <a:lnTo>
                      <a:pt x="280" y="1292"/>
                    </a:lnTo>
                    <a:cubicBezTo>
                      <a:pt x="293" y="1295"/>
                      <a:pt x="306" y="1297"/>
                      <a:pt x="320" y="1297"/>
                    </a:cubicBezTo>
                    <a:cubicBezTo>
                      <a:pt x="384" y="1297"/>
                      <a:pt x="451" y="1260"/>
                      <a:pt x="466" y="1199"/>
                    </a:cubicBezTo>
                    <a:lnTo>
                      <a:pt x="914" y="341"/>
                    </a:lnTo>
                    <a:cubicBezTo>
                      <a:pt x="970" y="229"/>
                      <a:pt x="932" y="99"/>
                      <a:pt x="802" y="43"/>
                    </a:cubicBezTo>
                    <a:lnTo>
                      <a:pt x="653" y="6"/>
                    </a:lnTo>
                    <a:cubicBezTo>
                      <a:pt x="640" y="3"/>
                      <a:pt x="627" y="1"/>
                      <a:pt x="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0"/>
          <p:cNvGrpSpPr/>
          <p:nvPr/>
        </p:nvGrpSpPr>
        <p:grpSpPr>
          <a:xfrm>
            <a:off x="-1176715" y="-1246132"/>
            <a:ext cx="2888807" cy="2780929"/>
            <a:chOff x="-1313665" y="-1291757"/>
            <a:chExt cx="2888807" cy="2780929"/>
          </a:xfrm>
        </p:grpSpPr>
        <p:sp>
          <p:nvSpPr>
            <p:cNvPr id="193" name="Google Shape;193;p10"/>
            <p:cNvSpPr/>
            <p:nvPr/>
          </p:nvSpPr>
          <p:spPr>
            <a:xfrm flipH="1" rot="8696198">
              <a:off x="-997317" y="-808319"/>
              <a:ext cx="2256112" cy="1814053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rgbClr val="FFA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" name="Google Shape;194;p10"/>
            <p:cNvGrpSpPr/>
            <p:nvPr/>
          </p:nvGrpSpPr>
          <p:grpSpPr>
            <a:xfrm rot="10800000">
              <a:off x="-584570" y="-1004509"/>
              <a:ext cx="2084950" cy="1734834"/>
              <a:chOff x="7173422" y="4083799"/>
              <a:chExt cx="2350564" cy="1955844"/>
            </a:xfrm>
          </p:grpSpPr>
          <p:sp>
            <p:nvSpPr>
              <p:cNvPr id="195" name="Google Shape;195;p10"/>
              <p:cNvSpPr/>
              <p:nvPr/>
            </p:nvSpPr>
            <p:spPr>
              <a:xfrm flipH="1">
                <a:off x="7173422" y="4083799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6" name="Google Shape;196;p10"/>
              <p:cNvGrpSpPr/>
              <p:nvPr/>
            </p:nvGrpSpPr>
            <p:grpSpPr>
              <a:xfrm flipH="1">
                <a:off x="7417514" y="4269389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97" name="Google Shape;197;p10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10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10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10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10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10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10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10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10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10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10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10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0" name="Google Shape;210;p10"/>
          <p:cNvSpPr txBox="1"/>
          <p:nvPr>
            <p:ph type="title"/>
          </p:nvPr>
        </p:nvSpPr>
        <p:spPr>
          <a:xfrm>
            <a:off x="720000" y="2633000"/>
            <a:ext cx="3476700" cy="110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1" name="Google Shape;211;p10"/>
          <p:cNvSpPr txBox="1"/>
          <p:nvPr>
            <p:ph idx="1" type="subTitle"/>
          </p:nvPr>
        </p:nvSpPr>
        <p:spPr>
          <a:xfrm>
            <a:off x="720000" y="3741000"/>
            <a:ext cx="3476700" cy="86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cifico"/>
              <a:buNone/>
              <a:defRPr sz="36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28"/>
          <p:cNvGrpSpPr/>
          <p:nvPr/>
        </p:nvGrpSpPr>
        <p:grpSpPr>
          <a:xfrm>
            <a:off x="5036155" y="1166187"/>
            <a:ext cx="4425557" cy="4274112"/>
            <a:chOff x="5036155" y="1089987"/>
            <a:chExt cx="4425557" cy="4274112"/>
          </a:xfrm>
        </p:grpSpPr>
        <p:sp>
          <p:nvSpPr>
            <p:cNvPr id="623" name="Google Shape;623;p28"/>
            <p:cNvSpPr/>
            <p:nvPr/>
          </p:nvSpPr>
          <p:spPr>
            <a:xfrm>
              <a:off x="5036155" y="1089987"/>
              <a:ext cx="4425557" cy="4250102"/>
            </a:xfrm>
            <a:custGeom>
              <a:rect b="b" l="l" r="r" t="t"/>
              <a:pathLst>
                <a:path extrusionOk="0" h="115594" w="120366">
                  <a:moveTo>
                    <a:pt x="67461" y="1"/>
                  </a:moveTo>
                  <a:cubicBezTo>
                    <a:pt x="64374" y="1"/>
                    <a:pt x="61260" y="1231"/>
                    <a:pt x="58934" y="3821"/>
                  </a:cubicBezTo>
                  <a:cubicBezTo>
                    <a:pt x="56693" y="6315"/>
                    <a:pt x="53566" y="7625"/>
                    <a:pt x="50396" y="7625"/>
                  </a:cubicBezTo>
                  <a:cubicBezTo>
                    <a:pt x="48426" y="7625"/>
                    <a:pt x="46439" y="7119"/>
                    <a:pt x="44639" y="6076"/>
                  </a:cubicBezTo>
                  <a:cubicBezTo>
                    <a:pt x="42787" y="5000"/>
                    <a:pt x="40811" y="4505"/>
                    <a:pt x="38881" y="4505"/>
                  </a:cubicBezTo>
                  <a:cubicBezTo>
                    <a:pt x="33291" y="4505"/>
                    <a:pt x="28092" y="8652"/>
                    <a:pt x="27454" y="14817"/>
                  </a:cubicBezTo>
                  <a:cubicBezTo>
                    <a:pt x="26895" y="20223"/>
                    <a:pt x="22627" y="24509"/>
                    <a:pt x="17222" y="25050"/>
                  </a:cubicBezTo>
                  <a:cubicBezTo>
                    <a:pt x="8928" y="25907"/>
                    <a:pt x="4268" y="35021"/>
                    <a:pt x="8462" y="42234"/>
                  </a:cubicBezTo>
                  <a:cubicBezTo>
                    <a:pt x="11202" y="46950"/>
                    <a:pt x="10251" y="52914"/>
                    <a:pt x="6207" y="56548"/>
                  </a:cubicBezTo>
                  <a:cubicBezTo>
                    <a:pt x="0" y="62121"/>
                    <a:pt x="1622" y="72223"/>
                    <a:pt x="9245" y="75597"/>
                  </a:cubicBezTo>
                  <a:cubicBezTo>
                    <a:pt x="14202" y="77815"/>
                    <a:pt x="16961" y="83201"/>
                    <a:pt x="15824" y="88513"/>
                  </a:cubicBezTo>
                  <a:cubicBezTo>
                    <a:pt x="14266" y="95835"/>
                    <a:pt x="19952" y="102434"/>
                    <a:pt x="27034" y="102434"/>
                  </a:cubicBezTo>
                  <a:cubicBezTo>
                    <a:pt x="27830" y="102434"/>
                    <a:pt x="28644" y="102350"/>
                    <a:pt x="29467" y="102175"/>
                  </a:cubicBezTo>
                  <a:cubicBezTo>
                    <a:pt x="30272" y="102003"/>
                    <a:pt x="31078" y="101919"/>
                    <a:pt x="31875" y="101919"/>
                  </a:cubicBezTo>
                  <a:cubicBezTo>
                    <a:pt x="36338" y="101919"/>
                    <a:pt x="40499" y="104532"/>
                    <a:pt x="42365" y="108754"/>
                  </a:cubicBezTo>
                  <a:cubicBezTo>
                    <a:pt x="44341" y="113196"/>
                    <a:pt x="48596" y="115594"/>
                    <a:pt x="52905" y="115594"/>
                  </a:cubicBezTo>
                  <a:cubicBezTo>
                    <a:pt x="55992" y="115594"/>
                    <a:pt x="59106" y="114364"/>
                    <a:pt x="61432" y="111774"/>
                  </a:cubicBezTo>
                  <a:cubicBezTo>
                    <a:pt x="63673" y="109279"/>
                    <a:pt x="66800" y="107969"/>
                    <a:pt x="69970" y="107969"/>
                  </a:cubicBezTo>
                  <a:cubicBezTo>
                    <a:pt x="71940" y="107969"/>
                    <a:pt x="73927" y="108475"/>
                    <a:pt x="75727" y="109518"/>
                  </a:cubicBezTo>
                  <a:cubicBezTo>
                    <a:pt x="77578" y="110595"/>
                    <a:pt x="79556" y="111089"/>
                    <a:pt x="81488" y="111089"/>
                  </a:cubicBezTo>
                  <a:cubicBezTo>
                    <a:pt x="87082" y="111089"/>
                    <a:pt x="92288" y="106942"/>
                    <a:pt x="92912" y="100777"/>
                  </a:cubicBezTo>
                  <a:cubicBezTo>
                    <a:pt x="93471" y="95372"/>
                    <a:pt x="97758" y="91085"/>
                    <a:pt x="103163" y="90545"/>
                  </a:cubicBezTo>
                  <a:cubicBezTo>
                    <a:pt x="111438" y="89687"/>
                    <a:pt x="116098" y="80573"/>
                    <a:pt x="111904" y="73360"/>
                  </a:cubicBezTo>
                  <a:cubicBezTo>
                    <a:pt x="109183" y="68645"/>
                    <a:pt x="110133" y="62680"/>
                    <a:pt x="114178" y="59046"/>
                  </a:cubicBezTo>
                  <a:cubicBezTo>
                    <a:pt x="120366" y="53492"/>
                    <a:pt x="118763" y="43371"/>
                    <a:pt x="111140" y="39998"/>
                  </a:cubicBezTo>
                  <a:cubicBezTo>
                    <a:pt x="106163" y="37780"/>
                    <a:pt x="103424" y="32393"/>
                    <a:pt x="104560" y="27081"/>
                  </a:cubicBezTo>
                  <a:cubicBezTo>
                    <a:pt x="106119" y="19760"/>
                    <a:pt x="100432" y="13161"/>
                    <a:pt x="93337" y="13161"/>
                  </a:cubicBezTo>
                  <a:cubicBezTo>
                    <a:pt x="92539" y="13161"/>
                    <a:pt x="91724" y="13244"/>
                    <a:pt x="90899" y="13420"/>
                  </a:cubicBezTo>
                  <a:cubicBezTo>
                    <a:pt x="90094" y="13592"/>
                    <a:pt x="89288" y="13675"/>
                    <a:pt x="88491" y="13675"/>
                  </a:cubicBezTo>
                  <a:cubicBezTo>
                    <a:pt x="84028" y="13675"/>
                    <a:pt x="79867" y="11063"/>
                    <a:pt x="78001" y="6840"/>
                  </a:cubicBezTo>
                  <a:cubicBezTo>
                    <a:pt x="76025" y="2398"/>
                    <a:pt x="71770" y="1"/>
                    <a:pt x="67461" y="1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5286284" y="1531969"/>
              <a:ext cx="3926659" cy="3770875"/>
            </a:xfrm>
            <a:custGeom>
              <a:rect b="b" l="l" r="r" t="t"/>
              <a:pathLst>
                <a:path extrusionOk="0" h="102560" w="106797">
                  <a:moveTo>
                    <a:pt x="59836" y="0"/>
                  </a:moveTo>
                  <a:cubicBezTo>
                    <a:pt x="57100" y="0"/>
                    <a:pt x="54340" y="1092"/>
                    <a:pt x="52280" y="3393"/>
                  </a:cubicBezTo>
                  <a:cubicBezTo>
                    <a:pt x="50291" y="5600"/>
                    <a:pt x="47515" y="6765"/>
                    <a:pt x="44700" y="6765"/>
                  </a:cubicBezTo>
                  <a:cubicBezTo>
                    <a:pt x="42951" y="6765"/>
                    <a:pt x="41187" y="6316"/>
                    <a:pt x="39588" y="5387"/>
                  </a:cubicBezTo>
                  <a:cubicBezTo>
                    <a:pt x="37947" y="4435"/>
                    <a:pt x="36194" y="3998"/>
                    <a:pt x="34483" y="3998"/>
                  </a:cubicBezTo>
                  <a:cubicBezTo>
                    <a:pt x="29525" y="3998"/>
                    <a:pt x="24910" y="7668"/>
                    <a:pt x="24342" y="13141"/>
                  </a:cubicBezTo>
                  <a:cubicBezTo>
                    <a:pt x="23857" y="17931"/>
                    <a:pt x="20055" y="21733"/>
                    <a:pt x="15265" y="22236"/>
                  </a:cubicBezTo>
                  <a:cubicBezTo>
                    <a:pt x="7903" y="22982"/>
                    <a:pt x="3784" y="31071"/>
                    <a:pt x="7493" y="37464"/>
                  </a:cubicBezTo>
                  <a:cubicBezTo>
                    <a:pt x="9916" y="41639"/>
                    <a:pt x="9077" y="46950"/>
                    <a:pt x="5498" y="50175"/>
                  </a:cubicBezTo>
                  <a:cubicBezTo>
                    <a:pt x="0" y="55095"/>
                    <a:pt x="1417" y="64079"/>
                    <a:pt x="8182" y="67080"/>
                  </a:cubicBezTo>
                  <a:cubicBezTo>
                    <a:pt x="12600" y="69037"/>
                    <a:pt x="15023" y="73808"/>
                    <a:pt x="14016" y="78524"/>
                  </a:cubicBezTo>
                  <a:cubicBezTo>
                    <a:pt x="12641" y="85028"/>
                    <a:pt x="17690" y="90884"/>
                    <a:pt x="23981" y="90884"/>
                  </a:cubicBezTo>
                  <a:cubicBezTo>
                    <a:pt x="24685" y="90884"/>
                    <a:pt x="25404" y="90811"/>
                    <a:pt x="26131" y="90657"/>
                  </a:cubicBezTo>
                  <a:cubicBezTo>
                    <a:pt x="26845" y="90505"/>
                    <a:pt x="27562" y="90431"/>
                    <a:pt x="28270" y="90431"/>
                  </a:cubicBezTo>
                  <a:cubicBezTo>
                    <a:pt x="32233" y="90431"/>
                    <a:pt x="35933" y="92743"/>
                    <a:pt x="37593" y="96491"/>
                  </a:cubicBezTo>
                  <a:cubicBezTo>
                    <a:pt x="39342" y="100433"/>
                    <a:pt x="43116" y="102560"/>
                    <a:pt x="46938" y="102560"/>
                  </a:cubicBezTo>
                  <a:cubicBezTo>
                    <a:pt x="49675" y="102560"/>
                    <a:pt x="52437" y="101469"/>
                    <a:pt x="54498" y="99175"/>
                  </a:cubicBezTo>
                  <a:cubicBezTo>
                    <a:pt x="56487" y="96968"/>
                    <a:pt x="59263" y="95803"/>
                    <a:pt x="62078" y="95803"/>
                  </a:cubicBezTo>
                  <a:cubicBezTo>
                    <a:pt x="63827" y="95803"/>
                    <a:pt x="65591" y="96252"/>
                    <a:pt x="67191" y="97181"/>
                  </a:cubicBezTo>
                  <a:cubicBezTo>
                    <a:pt x="68829" y="98131"/>
                    <a:pt x="70579" y="98567"/>
                    <a:pt x="72290" y="98567"/>
                  </a:cubicBezTo>
                  <a:cubicBezTo>
                    <a:pt x="77255" y="98567"/>
                    <a:pt x="81882" y="94889"/>
                    <a:pt x="82437" y="89427"/>
                  </a:cubicBezTo>
                  <a:cubicBezTo>
                    <a:pt x="82940" y="84618"/>
                    <a:pt x="86724" y="80816"/>
                    <a:pt x="91532" y="80332"/>
                  </a:cubicBezTo>
                  <a:cubicBezTo>
                    <a:pt x="98876" y="79567"/>
                    <a:pt x="102995" y="71478"/>
                    <a:pt x="99286" y="65085"/>
                  </a:cubicBezTo>
                  <a:cubicBezTo>
                    <a:pt x="96863" y="60911"/>
                    <a:pt x="97702" y="55617"/>
                    <a:pt x="101299" y="52393"/>
                  </a:cubicBezTo>
                  <a:cubicBezTo>
                    <a:pt x="106797" y="47454"/>
                    <a:pt x="105362" y="38489"/>
                    <a:pt x="98596" y="35488"/>
                  </a:cubicBezTo>
                  <a:cubicBezTo>
                    <a:pt x="94198" y="33531"/>
                    <a:pt x="91756" y="28741"/>
                    <a:pt x="92762" y="24025"/>
                  </a:cubicBezTo>
                  <a:cubicBezTo>
                    <a:pt x="94136" y="17544"/>
                    <a:pt x="89083" y="11679"/>
                    <a:pt x="82810" y="11679"/>
                  </a:cubicBezTo>
                  <a:cubicBezTo>
                    <a:pt x="82102" y="11679"/>
                    <a:pt x="81379" y="11754"/>
                    <a:pt x="80648" y="11911"/>
                  </a:cubicBezTo>
                  <a:cubicBezTo>
                    <a:pt x="79933" y="12062"/>
                    <a:pt x="79218" y="12136"/>
                    <a:pt x="78512" y="12136"/>
                  </a:cubicBezTo>
                  <a:cubicBezTo>
                    <a:pt x="74538" y="12136"/>
                    <a:pt x="70847" y="9812"/>
                    <a:pt x="69185" y="6077"/>
                  </a:cubicBezTo>
                  <a:cubicBezTo>
                    <a:pt x="67436" y="2133"/>
                    <a:pt x="63660" y="0"/>
                    <a:pt x="59836" y="0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6375375" y="1164147"/>
              <a:ext cx="594678" cy="761712"/>
            </a:xfrm>
            <a:custGeom>
              <a:rect b="b" l="l" r="r" t="t"/>
              <a:pathLst>
                <a:path extrusionOk="0" h="20717" w="16174">
                  <a:moveTo>
                    <a:pt x="9728" y="1"/>
                  </a:moveTo>
                  <a:cubicBezTo>
                    <a:pt x="9423" y="1"/>
                    <a:pt x="9128" y="186"/>
                    <a:pt x="8997" y="499"/>
                  </a:cubicBezTo>
                  <a:lnTo>
                    <a:pt x="7190" y="4786"/>
                  </a:lnTo>
                  <a:cubicBezTo>
                    <a:pt x="7078" y="5084"/>
                    <a:pt x="6873" y="5308"/>
                    <a:pt x="6612" y="5476"/>
                  </a:cubicBezTo>
                  <a:cubicBezTo>
                    <a:pt x="6542" y="5517"/>
                    <a:pt x="6469" y="5535"/>
                    <a:pt x="6400" y="5535"/>
                  </a:cubicBezTo>
                  <a:cubicBezTo>
                    <a:pt x="6152" y="5535"/>
                    <a:pt x="5939" y="5304"/>
                    <a:pt x="5997" y="5028"/>
                  </a:cubicBezTo>
                  <a:lnTo>
                    <a:pt x="6369" y="2959"/>
                  </a:lnTo>
                  <a:cubicBezTo>
                    <a:pt x="6463" y="2531"/>
                    <a:pt x="6239" y="2121"/>
                    <a:pt x="5829" y="1972"/>
                  </a:cubicBezTo>
                  <a:cubicBezTo>
                    <a:pt x="5754" y="1951"/>
                    <a:pt x="5680" y="1941"/>
                    <a:pt x="5607" y="1941"/>
                  </a:cubicBezTo>
                  <a:cubicBezTo>
                    <a:pt x="5224" y="1941"/>
                    <a:pt x="4885" y="2214"/>
                    <a:pt x="4823" y="2605"/>
                  </a:cubicBezTo>
                  <a:lnTo>
                    <a:pt x="3891" y="7097"/>
                  </a:lnTo>
                  <a:cubicBezTo>
                    <a:pt x="3238" y="9371"/>
                    <a:pt x="1747" y="14403"/>
                    <a:pt x="629" y="18317"/>
                  </a:cubicBezTo>
                  <a:cubicBezTo>
                    <a:pt x="1" y="20500"/>
                    <a:pt x="4854" y="20716"/>
                    <a:pt x="6799" y="20716"/>
                  </a:cubicBezTo>
                  <a:cubicBezTo>
                    <a:pt x="7278" y="20716"/>
                    <a:pt x="7581" y="20703"/>
                    <a:pt x="7581" y="20703"/>
                  </a:cubicBezTo>
                  <a:lnTo>
                    <a:pt x="7600" y="20703"/>
                  </a:lnTo>
                  <a:lnTo>
                    <a:pt x="7674" y="19678"/>
                  </a:lnTo>
                  <a:lnTo>
                    <a:pt x="8345" y="15894"/>
                  </a:lnTo>
                  <a:cubicBezTo>
                    <a:pt x="10377" y="15522"/>
                    <a:pt x="12185" y="12968"/>
                    <a:pt x="12185" y="12968"/>
                  </a:cubicBezTo>
                  <a:lnTo>
                    <a:pt x="14048" y="11570"/>
                  </a:lnTo>
                  <a:cubicBezTo>
                    <a:pt x="14384" y="11328"/>
                    <a:pt x="14496" y="10862"/>
                    <a:pt x="14291" y="10471"/>
                  </a:cubicBezTo>
                  <a:cubicBezTo>
                    <a:pt x="14141" y="10218"/>
                    <a:pt x="13879" y="10078"/>
                    <a:pt x="13612" y="10078"/>
                  </a:cubicBezTo>
                  <a:cubicBezTo>
                    <a:pt x="13446" y="10078"/>
                    <a:pt x="13278" y="10133"/>
                    <a:pt x="13135" y="10247"/>
                  </a:cubicBezTo>
                  <a:lnTo>
                    <a:pt x="11365" y="11589"/>
                  </a:lnTo>
                  <a:cubicBezTo>
                    <a:pt x="11292" y="11639"/>
                    <a:pt x="11212" y="11661"/>
                    <a:pt x="11135" y="11661"/>
                  </a:cubicBezTo>
                  <a:cubicBezTo>
                    <a:pt x="10895" y="11661"/>
                    <a:pt x="10674" y="11447"/>
                    <a:pt x="10731" y="11179"/>
                  </a:cubicBezTo>
                  <a:cubicBezTo>
                    <a:pt x="10861" y="10676"/>
                    <a:pt x="11141" y="10210"/>
                    <a:pt x="11495" y="9837"/>
                  </a:cubicBezTo>
                  <a:cubicBezTo>
                    <a:pt x="11514" y="9818"/>
                    <a:pt x="15819" y="5848"/>
                    <a:pt x="15819" y="5848"/>
                  </a:cubicBezTo>
                  <a:cubicBezTo>
                    <a:pt x="16155" y="5550"/>
                    <a:pt x="16173" y="5028"/>
                    <a:pt x="15875" y="4693"/>
                  </a:cubicBezTo>
                  <a:cubicBezTo>
                    <a:pt x="15695" y="4573"/>
                    <a:pt x="15488" y="4512"/>
                    <a:pt x="15282" y="4512"/>
                  </a:cubicBezTo>
                  <a:cubicBezTo>
                    <a:pt x="15039" y="4512"/>
                    <a:pt x="14799" y="4596"/>
                    <a:pt x="14608" y="4767"/>
                  </a:cubicBezTo>
                  <a:lnTo>
                    <a:pt x="11607" y="7526"/>
                  </a:lnTo>
                  <a:cubicBezTo>
                    <a:pt x="11536" y="7596"/>
                    <a:pt x="11444" y="7629"/>
                    <a:pt x="11353" y="7629"/>
                  </a:cubicBezTo>
                  <a:cubicBezTo>
                    <a:pt x="11276" y="7629"/>
                    <a:pt x="11201" y="7606"/>
                    <a:pt x="11141" y="7563"/>
                  </a:cubicBezTo>
                  <a:lnTo>
                    <a:pt x="11029" y="7489"/>
                  </a:lnTo>
                  <a:cubicBezTo>
                    <a:pt x="10861" y="7358"/>
                    <a:pt x="10824" y="7116"/>
                    <a:pt x="10936" y="6929"/>
                  </a:cubicBezTo>
                  <a:lnTo>
                    <a:pt x="13620" y="2549"/>
                  </a:lnTo>
                  <a:cubicBezTo>
                    <a:pt x="13862" y="2195"/>
                    <a:pt x="13787" y="1711"/>
                    <a:pt x="13471" y="1431"/>
                  </a:cubicBezTo>
                  <a:cubicBezTo>
                    <a:pt x="13327" y="1323"/>
                    <a:pt x="13155" y="1271"/>
                    <a:pt x="12984" y="1271"/>
                  </a:cubicBezTo>
                  <a:cubicBezTo>
                    <a:pt x="12713" y="1271"/>
                    <a:pt x="12445" y="1403"/>
                    <a:pt x="12296" y="1655"/>
                  </a:cubicBezTo>
                  <a:lnTo>
                    <a:pt x="9687" y="5904"/>
                  </a:lnTo>
                  <a:cubicBezTo>
                    <a:pt x="9581" y="6064"/>
                    <a:pt x="9418" y="6157"/>
                    <a:pt x="9245" y="6157"/>
                  </a:cubicBezTo>
                  <a:cubicBezTo>
                    <a:pt x="9176" y="6157"/>
                    <a:pt x="9104" y="6141"/>
                    <a:pt x="9035" y="6109"/>
                  </a:cubicBezTo>
                  <a:cubicBezTo>
                    <a:pt x="8737" y="5979"/>
                    <a:pt x="8587" y="5625"/>
                    <a:pt x="8718" y="5326"/>
                  </a:cubicBezTo>
                  <a:lnTo>
                    <a:pt x="10451" y="1189"/>
                  </a:lnTo>
                  <a:cubicBezTo>
                    <a:pt x="10619" y="797"/>
                    <a:pt x="10489" y="331"/>
                    <a:pt x="10116" y="108"/>
                  </a:cubicBezTo>
                  <a:cubicBezTo>
                    <a:pt x="9993" y="35"/>
                    <a:pt x="9859" y="1"/>
                    <a:pt x="9728" y="1"/>
                  </a:cubicBezTo>
                  <a:close/>
                </a:path>
              </a:pathLst>
            </a:custGeom>
            <a:solidFill>
              <a:srgbClr val="FFC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6649292" y="1564067"/>
              <a:ext cx="139753" cy="76918"/>
            </a:xfrm>
            <a:custGeom>
              <a:rect b="b" l="l" r="r" t="t"/>
              <a:pathLst>
                <a:path extrusionOk="0" h="2092" w="3801">
                  <a:moveTo>
                    <a:pt x="2659" y="0"/>
                  </a:moveTo>
                  <a:cubicBezTo>
                    <a:pt x="1887" y="0"/>
                    <a:pt x="763" y="286"/>
                    <a:pt x="56" y="1756"/>
                  </a:cubicBezTo>
                  <a:cubicBezTo>
                    <a:pt x="1" y="1867"/>
                    <a:pt x="56" y="1998"/>
                    <a:pt x="168" y="2054"/>
                  </a:cubicBezTo>
                  <a:cubicBezTo>
                    <a:pt x="206" y="2073"/>
                    <a:pt x="243" y="2091"/>
                    <a:pt x="280" y="2091"/>
                  </a:cubicBezTo>
                  <a:cubicBezTo>
                    <a:pt x="355" y="2091"/>
                    <a:pt x="448" y="2035"/>
                    <a:pt x="485" y="1961"/>
                  </a:cubicBezTo>
                  <a:cubicBezTo>
                    <a:pt x="1085" y="704"/>
                    <a:pt x="2012" y="453"/>
                    <a:pt x="2650" y="453"/>
                  </a:cubicBezTo>
                  <a:cubicBezTo>
                    <a:pt x="3043" y="453"/>
                    <a:pt x="3327" y="549"/>
                    <a:pt x="3355" y="563"/>
                  </a:cubicBezTo>
                  <a:cubicBezTo>
                    <a:pt x="3390" y="578"/>
                    <a:pt x="3424" y="585"/>
                    <a:pt x="3455" y="585"/>
                  </a:cubicBezTo>
                  <a:cubicBezTo>
                    <a:pt x="3690" y="585"/>
                    <a:pt x="3801" y="198"/>
                    <a:pt x="3504" y="115"/>
                  </a:cubicBezTo>
                  <a:cubicBezTo>
                    <a:pt x="3497" y="115"/>
                    <a:pt x="3149" y="0"/>
                    <a:pt x="2659" y="0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6224407" y="1634440"/>
              <a:ext cx="2220353" cy="2482909"/>
            </a:xfrm>
            <a:custGeom>
              <a:rect b="b" l="l" r="r" t="t"/>
              <a:pathLst>
                <a:path extrusionOk="0" h="67530" w="60389">
                  <a:moveTo>
                    <a:pt x="5566" y="0"/>
                  </a:moveTo>
                  <a:cubicBezTo>
                    <a:pt x="5074" y="0"/>
                    <a:pt x="4628" y="342"/>
                    <a:pt x="4511" y="867"/>
                  </a:cubicBezTo>
                  <a:lnTo>
                    <a:pt x="318" y="20344"/>
                  </a:lnTo>
                  <a:cubicBezTo>
                    <a:pt x="1" y="21816"/>
                    <a:pt x="318" y="23382"/>
                    <a:pt x="1212" y="24593"/>
                  </a:cubicBezTo>
                  <a:lnTo>
                    <a:pt x="14855" y="43045"/>
                  </a:lnTo>
                  <a:lnTo>
                    <a:pt x="14930" y="42915"/>
                  </a:lnTo>
                  <a:lnTo>
                    <a:pt x="14930" y="42915"/>
                  </a:lnTo>
                  <a:cubicBezTo>
                    <a:pt x="14781" y="50407"/>
                    <a:pt x="14632" y="62187"/>
                    <a:pt x="14464" y="66399"/>
                  </a:cubicBezTo>
                  <a:cubicBezTo>
                    <a:pt x="14431" y="67036"/>
                    <a:pt x="14942" y="67529"/>
                    <a:pt x="15545" y="67529"/>
                  </a:cubicBezTo>
                  <a:cubicBezTo>
                    <a:pt x="15631" y="67529"/>
                    <a:pt x="15718" y="67519"/>
                    <a:pt x="15806" y="67499"/>
                  </a:cubicBezTo>
                  <a:lnTo>
                    <a:pt x="50454" y="59149"/>
                  </a:lnTo>
                  <a:cubicBezTo>
                    <a:pt x="50958" y="59018"/>
                    <a:pt x="51312" y="58571"/>
                    <a:pt x="51293" y="58049"/>
                  </a:cubicBezTo>
                  <a:cubicBezTo>
                    <a:pt x="51125" y="53240"/>
                    <a:pt x="50976" y="37752"/>
                    <a:pt x="50827" y="33074"/>
                  </a:cubicBezTo>
                  <a:cubicBezTo>
                    <a:pt x="50809" y="32496"/>
                    <a:pt x="51237" y="31993"/>
                    <a:pt x="51815" y="31955"/>
                  </a:cubicBezTo>
                  <a:lnTo>
                    <a:pt x="59121" y="31284"/>
                  </a:lnTo>
                  <a:cubicBezTo>
                    <a:pt x="59960" y="31210"/>
                    <a:pt x="60389" y="30259"/>
                    <a:pt x="59923" y="29588"/>
                  </a:cubicBezTo>
                  <a:cubicBezTo>
                    <a:pt x="58171" y="27016"/>
                    <a:pt x="53660" y="22040"/>
                    <a:pt x="44416" y="20101"/>
                  </a:cubicBezTo>
                  <a:cubicBezTo>
                    <a:pt x="43565" y="19929"/>
                    <a:pt x="36998" y="19756"/>
                    <a:pt x="31204" y="19756"/>
                  </a:cubicBezTo>
                  <a:cubicBezTo>
                    <a:pt x="28238" y="19756"/>
                    <a:pt x="25474" y="19801"/>
                    <a:pt x="23783" y="19915"/>
                  </a:cubicBezTo>
                  <a:cubicBezTo>
                    <a:pt x="23750" y="19918"/>
                    <a:pt x="23718" y="19920"/>
                    <a:pt x="23686" y="19920"/>
                  </a:cubicBezTo>
                  <a:cubicBezTo>
                    <a:pt x="23538" y="19920"/>
                    <a:pt x="23403" y="19887"/>
                    <a:pt x="23280" y="19841"/>
                  </a:cubicBezTo>
                  <a:lnTo>
                    <a:pt x="14334" y="15964"/>
                  </a:lnTo>
                  <a:cubicBezTo>
                    <a:pt x="13886" y="15759"/>
                    <a:pt x="13625" y="15274"/>
                    <a:pt x="13700" y="14790"/>
                  </a:cubicBezTo>
                  <a:lnTo>
                    <a:pt x="15266" y="4762"/>
                  </a:lnTo>
                  <a:cubicBezTo>
                    <a:pt x="15359" y="4259"/>
                    <a:pt x="15079" y="3774"/>
                    <a:pt x="14595" y="3588"/>
                  </a:cubicBezTo>
                  <a:lnTo>
                    <a:pt x="5984" y="84"/>
                  </a:lnTo>
                  <a:cubicBezTo>
                    <a:pt x="5845" y="27"/>
                    <a:pt x="5704" y="0"/>
                    <a:pt x="5566" y="0"/>
                  </a:cubicBezTo>
                  <a:close/>
                </a:path>
              </a:pathLst>
            </a:custGeom>
            <a:solidFill>
              <a:srgbClr val="213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7206430" y="2360782"/>
              <a:ext cx="480404" cy="333481"/>
            </a:xfrm>
            <a:custGeom>
              <a:rect b="b" l="l" r="r" t="t"/>
              <a:pathLst>
                <a:path extrusionOk="0" h="9070" w="13066">
                  <a:moveTo>
                    <a:pt x="4612" y="0"/>
                  </a:moveTo>
                  <a:cubicBezTo>
                    <a:pt x="2967" y="0"/>
                    <a:pt x="1382" y="15"/>
                    <a:pt x="0" y="48"/>
                  </a:cubicBezTo>
                  <a:lnTo>
                    <a:pt x="0" y="2974"/>
                  </a:lnTo>
                  <a:cubicBezTo>
                    <a:pt x="19" y="6329"/>
                    <a:pt x="2722" y="9051"/>
                    <a:pt x="6095" y="9069"/>
                  </a:cubicBezTo>
                  <a:lnTo>
                    <a:pt x="6971" y="9069"/>
                  </a:lnTo>
                  <a:cubicBezTo>
                    <a:pt x="10326" y="9069"/>
                    <a:pt x="13047" y="6329"/>
                    <a:pt x="13066" y="2974"/>
                  </a:cubicBezTo>
                  <a:lnTo>
                    <a:pt x="13066" y="104"/>
                  </a:lnTo>
                  <a:cubicBezTo>
                    <a:pt x="10602" y="45"/>
                    <a:pt x="7516" y="0"/>
                    <a:pt x="4612" y="0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6536232" y="2899794"/>
              <a:ext cx="326900" cy="686008"/>
            </a:xfrm>
            <a:custGeom>
              <a:rect b="b" l="l" r="r" t="t"/>
              <a:pathLst>
                <a:path extrusionOk="0" h="18658" w="8891">
                  <a:moveTo>
                    <a:pt x="0" y="1"/>
                  </a:moveTo>
                  <a:lnTo>
                    <a:pt x="6430" y="8500"/>
                  </a:lnTo>
                  <a:lnTo>
                    <a:pt x="6337" y="18658"/>
                  </a:lnTo>
                  <a:lnTo>
                    <a:pt x="8891" y="72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A52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7103628" y="1448360"/>
              <a:ext cx="676412" cy="1180788"/>
            </a:xfrm>
            <a:custGeom>
              <a:rect b="b" l="l" r="r" t="t"/>
              <a:pathLst>
                <a:path extrusionOk="0" h="32115" w="18397">
                  <a:moveTo>
                    <a:pt x="9618" y="1"/>
                  </a:moveTo>
                  <a:cubicBezTo>
                    <a:pt x="8946" y="1483"/>
                    <a:pt x="6195" y="2727"/>
                    <a:pt x="4085" y="2727"/>
                  </a:cubicBezTo>
                  <a:cubicBezTo>
                    <a:pt x="3621" y="2727"/>
                    <a:pt x="3188" y="2667"/>
                    <a:pt x="2815" y="2536"/>
                  </a:cubicBezTo>
                  <a:cubicBezTo>
                    <a:pt x="2498" y="2424"/>
                    <a:pt x="2219" y="2237"/>
                    <a:pt x="1995" y="1995"/>
                  </a:cubicBezTo>
                  <a:cubicBezTo>
                    <a:pt x="1193" y="2964"/>
                    <a:pt x="728" y="4176"/>
                    <a:pt x="672" y="5425"/>
                  </a:cubicBezTo>
                  <a:lnTo>
                    <a:pt x="168" y="14595"/>
                  </a:lnTo>
                  <a:cubicBezTo>
                    <a:pt x="1" y="17316"/>
                    <a:pt x="1715" y="19795"/>
                    <a:pt x="4306" y="20633"/>
                  </a:cubicBezTo>
                  <a:lnTo>
                    <a:pt x="4306" y="27306"/>
                  </a:lnTo>
                  <a:cubicBezTo>
                    <a:pt x="4306" y="29952"/>
                    <a:pt x="6449" y="32115"/>
                    <a:pt x="9115" y="32115"/>
                  </a:cubicBezTo>
                  <a:lnTo>
                    <a:pt x="9618" y="32115"/>
                  </a:lnTo>
                  <a:cubicBezTo>
                    <a:pt x="12265" y="32096"/>
                    <a:pt x="14427" y="29952"/>
                    <a:pt x="14427" y="27306"/>
                  </a:cubicBezTo>
                  <a:lnTo>
                    <a:pt x="14427" y="18248"/>
                  </a:lnTo>
                  <a:cubicBezTo>
                    <a:pt x="14930" y="17390"/>
                    <a:pt x="15228" y="16440"/>
                    <a:pt x="15284" y="15452"/>
                  </a:cubicBezTo>
                  <a:lnTo>
                    <a:pt x="15340" y="14315"/>
                  </a:lnTo>
                  <a:lnTo>
                    <a:pt x="15974" y="14352"/>
                  </a:lnTo>
                  <a:cubicBezTo>
                    <a:pt x="16008" y="14354"/>
                    <a:pt x="16043" y="14355"/>
                    <a:pt x="16078" y="14355"/>
                  </a:cubicBezTo>
                  <a:cubicBezTo>
                    <a:pt x="17299" y="14355"/>
                    <a:pt x="18305" y="13405"/>
                    <a:pt x="18359" y="12190"/>
                  </a:cubicBezTo>
                  <a:cubicBezTo>
                    <a:pt x="18397" y="11612"/>
                    <a:pt x="18210" y="11053"/>
                    <a:pt x="17856" y="10606"/>
                  </a:cubicBezTo>
                  <a:cubicBezTo>
                    <a:pt x="17465" y="10084"/>
                    <a:pt x="16868" y="9767"/>
                    <a:pt x="16216" y="9730"/>
                  </a:cubicBezTo>
                  <a:lnTo>
                    <a:pt x="15582" y="9693"/>
                  </a:lnTo>
                  <a:lnTo>
                    <a:pt x="14911" y="9655"/>
                  </a:lnTo>
                  <a:cubicBezTo>
                    <a:pt x="15060" y="7941"/>
                    <a:pt x="15284" y="5443"/>
                    <a:pt x="15135" y="5443"/>
                  </a:cubicBezTo>
                  <a:cubicBezTo>
                    <a:pt x="12954" y="5443"/>
                    <a:pt x="10252" y="858"/>
                    <a:pt x="9748" y="1"/>
                  </a:cubicBezTo>
                  <a:close/>
                </a:path>
              </a:pathLst>
            </a:custGeom>
            <a:solidFill>
              <a:srgbClr val="FFC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7150250" y="1348793"/>
              <a:ext cx="701745" cy="489522"/>
            </a:xfrm>
            <a:custGeom>
              <a:rect b="b" l="l" r="r" t="t"/>
              <a:pathLst>
                <a:path extrusionOk="0" h="13314" w="19086">
                  <a:moveTo>
                    <a:pt x="8845" y="0"/>
                  </a:moveTo>
                  <a:cubicBezTo>
                    <a:pt x="5321" y="0"/>
                    <a:pt x="1873" y="618"/>
                    <a:pt x="727" y="1870"/>
                  </a:cubicBezTo>
                  <a:cubicBezTo>
                    <a:pt x="0" y="2672"/>
                    <a:pt x="0" y="3883"/>
                    <a:pt x="708" y="4684"/>
                  </a:cubicBezTo>
                  <a:cubicBezTo>
                    <a:pt x="932" y="4945"/>
                    <a:pt x="1212" y="5132"/>
                    <a:pt x="1528" y="5225"/>
                  </a:cubicBezTo>
                  <a:cubicBezTo>
                    <a:pt x="1905" y="5356"/>
                    <a:pt x="2340" y="5416"/>
                    <a:pt x="2807" y="5416"/>
                  </a:cubicBezTo>
                  <a:cubicBezTo>
                    <a:pt x="4927" y="5416"/>
                    <a:pt x="7678" y="4172"/>
                    <a:pt x="8350" y="2690"/>
                  </a:cubicBezTo>
                  <a:cubicBezTo>
                    <a:pt x="8369" y="2653"/>
                    <a:pt x="8387" y="2597"/>
                    <a:pt x="8406" y="2560"/>
                  </a:cubicBezTo>
                  <a:cubicBezTo>
                    <a:pt x="8406" y="2560"/>
                    <a:pt x="8424" y="2616"/>
                    <a:pt x="8480" y="2709"/>
                  </a:cubicBezTo>
                  <a:cubicBezTo>
                    <a:pt x="8983" y="3564"/>
                    <a:pt x="11657" y="8151"/>
                    <a:pt x="13854" y="8151"/>
                  </a:cubicBezTo>
                  <a:cubicBezTo>
                    <a:pt x="13858" y="8151"/>
                    <a:pt x="13862" y="8151"/>
                    <a:pt x="13867" y="8151"/>
                  </a:cubicBezTo>
                  <a:lnTo>
                    <a:pt x="13867" y="8151"/>
                  </a:lnTo>
                  <a:cubicBezTo>
                    <a:pt x="14016" y="8151"/>
                    <a:pt x="13792" y="10667"/>
                    <a:pt x="13625" y="12363"/>
                  </a:cubicBezTo>
                  <a:lnTo>
                    <a:pt x="14314" y="12401"/>
                  </a:lnTo>
                  <a:lnTo>
                    <a:pt x="14948" y="12438"/>
                  </a:lnTo>
                  <a:cubicBezTo>
                    <a:pt x="15600" y="12475"/>
                    <a:pt x="16178" y="12792"/>
                    <a:pt x="16588" y="13314"/>
                  </a:cubicBezTo>
                  <a:cubicBezTo>
                    <a:pt x="17222" y="10593"/>
                    <a:pt x="19086" y="174"/>
                    <a:pt x="9450" y="6"/>
                  </a:cubicBezTo>
                  <a:cubicBezTo>
                    <a:pt x="9248" y="2"/>
                    <a:pt x="9047" y="0"/>
                    <a:pt x="8845" y="0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7296878" y="2171907"/>
              <a:ext cx="241930" cy="242151"/>
            </a:xfrm>
            <a:custGeom>
              <a:rect b="b" l="l" r="r" t="t"/>
              <a:pathLst>
                <a:path extrusionOk="0" h="6586" w="6580">
                  <a:moveTo>
                    <a:pt x="3303" y="1"/>
                  </a:moveTo>
                  <a:cubicBezTo>
                    <a:pt x="3258" y="1"/>
                    <a:pt x="3214" y="2"/>
                    <a:pt x="3169" y="4"/>
                  </a:cubicBezTo>
                  <a:cubicBezTo>
                    <a:pt x="1380" y="78"/>
                    <a:pt x="1" y="1607"/>
                    <a:pt x="75" y="3415"/>
                  </a:cubicBezTo>
                  <a:cubicBezTo>
                    <a:pt x="148" y="5195"/>
                    <a:pt x="1566" y="6586"/>
                    <a:pt x="3295" y="6586"/>
                  </a:cubicBezTo>
                  <a:cubicBezTo>
                    <a:pt x="3340" y="6586"/>
                    <a:pt x="3385" y="6585"/>
                    <a:pt x="3430" y="6583"/>
                  </a:cubicBezTo>
                  <a:cubicBezTo>
                    <a:pt x="5201" y="6509"/>
                    <a:pt x="6580" y="4980"/>
                    <a:pt x="6524" y="3154"/>
                  </a:cubicBezTo>
                  <a:cubicBezTo>
                    <a:pt x="6451" y="1391"/>
                    <a:pt x="5015" y="1"/>
                    <a:pt x="3303" y="1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7096091" y="1928065"/>
              <a:ext cx="570889" cy="396133"/>
            </a:xfrm>
            <a:custGeom>
              <a:rect b="b" l="l" r="r" t="t"/>
              <a:pathLst>
                <a:path extrusionOk="0" h="10774" w="15527">
                  <a:moveTo>
                    <a:pt x="2200" y="1"/>
                  </a:moveTo>
                  <a:cubicBezTo>
                    <a:pt x="988" y="1"/>
                    <a:pt x="1" y="988"/>
                    <a:pt x="1" y="2200"/>
                  </a:cubicBezTo>
                  <a:lnTo>
                    <a:pt x="1" y="5219"/>
                  </a:lnTo>
                  <a:cubicBezTo>
                    <a:pt x="1" y="8276"/>
                    <a:pt x="2479" y="10774"/>
                    <a:pt x="5536" y="10774"/>
                  </a:cubicBezTo>
                  <a:lnTo>
                    <a:pt x="10382" y="10774"/>
                  </a:lnTo>
                  <a:cubicBezTo>
                    <a:pt x="13234" y="10774"/>
                    <a:pt x="15526" y="8462"/>
                    <a:pt x="15526" y="5629"/>
                  </a:cubicBezTo>
                  <a:lnTo>
                    <a:pt x="15526" y="2200"/>
                  </a:lnTo>
                  <a:cubicBezTo>
                    <a:pt x="15526" y="988"/>
                    <a:pt x="14538" y="1"/>
                    <a:pt x="13346" y="1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7347654" y="1975348"/>
              <a:ext cx="186705" cy="105523"/>
            </a:xfrm>
            <a:custGeom>
              <a:rect b="b" l="l" r="r" t="t"/>
              <a:pathLst>
                <a:path extrusionOk="0" h="2870" w="5078">
                  <a:moveTo>
                    <a:pt x="4025" y="1"/>
                  </a:moveTo>
                  <a:cubicBezTo>
                    <a:pt x="3302" y="166"/>
                    <a:pt x="2567" y="259"/>
                    <a:pt x="1840" y="259"/>
                  </a:cubicBezTo>
                  <a:cubicBezTo>
                    <a:pt x="1667" y="259"/>
                    <a:pt x="1494" y="254"/>
                    <a:pt x="1322" y="243"/>
                  </a:cubicBezTo>
                  <a:cubicBezTo>
                    <a:pt x="1297" y="241"/>
                    <a:pt x="1272" y="240"/>
                    <a:pt x="1248" y="240"/>
                  </a:cubicBezTo>
                  <a:cubicBezTo>
                    <a:pt x="0" y="240"/>
                    <a:pt x="540" y="2578"/>
                    <a:pt x="2496" y="2852"/>
                  </a:cubicBezTo>
                  <a:cubicBezTo>
                    <a:pt x="2582" y="2864"/>
                    <a:pt x="2664" y="2870"/>
                    <a:pt x="2745" y="2870"/>
                  </a:cubicBezTo>
                  <a:cubicBezTo>
                    <a:pt x="4542" y="2870"/>
                    <a:pt x="5077" y="1"/>
                    <a:pt x="4025" y="1"/>
                  </a:cubicBezTo>
                  <a:close/>
                </a:path>
              </a:pathLst>
            </a:custGeom>
            <a:solidFill>
              <a:srgbClr val="FF8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7421594" y="2006159"/>
              <a:ext cx="65851" cy="30223"/>
            </a:xfrm>
            <a:custGeom>
              <a:rect b="b" l="l" r="r" t="t"/>
              <a:pathLst>
                <a:path extrusionOk="0" h="822" w="1791">
                  <a:moveTo>
                    <a:pt x="1021" y="1"/>
                  </a:moveTo>
                  <a:cubicBezTo>
                    <a:pt x="871" y="1"/>
                    <a:pt x="720" y="26"/>
                    <a:pt x="579" y="76"/>
                  </a:cubicBezTo>
                  <a:cubicBezTo>
                    <a:pt x="318" y="188"/>
                    <a:pt x="131" y="411"/>
                    <a:pt x="19" y="672"/>
                  </a:cubicBezTo>
                  <a:cubicBezTo>
                    <a:pt x="1" y="728"/>
                    <a:pt x="38" y="803"/>
                    <a:pt x="94" y="821"/>
                  </a:cubicBezTo>
                  <a:lnTo>
                    <a:pt x="131" y="821"/>
                  </a:lnTo>
                  <a:cubicBezTo>
                    <a:pt x="187" y="821"/>
                    <a:pt x="224" y="784"/>
                    <a:pt x="243" y="747"/>
                  </a:cubicBezTo>
                  <a:cubicBezTo>
                    <a:pt x="318" y="542"/>
                    <a:pt x="485" y="374"/>
                    <a:pt x="672" y="281"/>
                  </a:cubicBezTo>
                  <a:cubicBezTo>
                    <a:pt x="782" y="248"/>
                    <a:pt x="895" y="232"/>
                    <a:pt x="1007" y="232"/>
                  </a:cubicBezTo>
                  <a:cubicBezTo>
                    <a:pt x="1216" y="232"/>
                    <a:pt x="1421" y="290"/>
                    <a:pt x="1604" y="411"/>
                  </a:cubicBezTo>
                  <a:cubicBezTo>
                    <a:pt x="1618" y="416"/>
                    <a:pt x="1633" y="418"/>
                    <a:pt x="1648" y="418"/>
                  </a:cubicBezTo>
                  <a:cubicBezTo>
                    <a:pt x="1694" y="418"/>
                    <a:pt x="1743" y="397"/>
                    <a:pt x="1771" y="355"/>
                  </a:cubicBezTo>
                  <a:cubicBezTo>
                    <a:pt x="1790" y="300"/>
                    <a:pt x="1771" y="225"/>
                    <a:pt x="1715" y="206"/>
                  </a:cubicBezTo>
                  <a:cubicBezTo>
                    <a:pt x="1508" y="68"/>
                    <a:pt x="1264" y="1"/>
                    <a:pt x="1021" y="1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7682680" y="1850559"/>
              <a:ext cx="54269" cy="67285"/>
            </a:xfrm>
            <a:custGeom>
              <a:rect b="b" l="l" r="r" t="t"/>
              <a:pathLst>
                <a:path extrusionOk="0" h="1830" w="1476">
                  <a:moveTo>
                    <a:pt x="1142" y="1"/>
                  </a:moveTo>
                  <a:cubicBezTo>
                    <a:pt x="1084" y="1"/>
                    <a:pt x="1024" y="23"/>
                    <a:pt x="970" y="77"/>
                  </a:cubicBezTo>
                  <a:lnTo>
                    <a:pt x="1" y="1083"/>
                  </a:lnTo>
                  <a:lnTo>
                    <a:pt x="691" y="1773"/>
                  </a:lnTo>
                  <a:cubicBezTo>
                    <a:pt x="728" y="1810"/>
                    <a:pt x="784" y="1829"/>
                    <a:pt x="858" y="1829"/>
                  </a:cubicBezTo>
                  <a:cubicBezTo>
                    <a:pt x="914" y="1829"/>
                    <a:pt x="970" y="1810"/>
                    <a:pt x="1007" y="1773"/>
                  </a:cubicBezTo>
                  <a:cubicBezTo>
                    <a:pt x="1101" y="1680"/>
                    <a:pt x="1101" y="1531"/>
                    <a:pt x="1007" y="1438"/>
                  </a:cubicBezTo>
                  <a:lnTo>
                    <a:pt x="653" y="1083"/>
                  </a:lnTo>
                  <a:lnTo>
                    <a:pt x="1306" y="394"/>
                  </a:lnTo>
                  <a:cubicBezTo>
                    <a:pt x="1475" y="224"/>
                    <a:pt x="1323" y="1"/>
                    <a:pt x="1142" y="1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7411336" y="1682642"/>
              <a:ext cx="150085" cy="58240"/>
            </a:xfrm>
            <a:custGeom>
              <a:rect b="b" l="l" r="r" t="t"/>
              <a:pathLst>
                <a:path extrusionOk="0" h="1584" w="4082">
                  <a:moveTo>
                    <a:pt x="1955" y="0"/>
                  </a:moveTo>
                  <a:cubicBezTo>
                    <a:pt x="1146" y="0"/>
                    <a:pt x="545" y="319"/>
                    <a:pt x="280" y="655"/>
                  </a:cubicBezTo>
                  <a:cubicBezTo>
                    <a:pt x="0" y="991"/>
                    <a:pt x="93" y="1270"/>
                    <a:pt x="317" y="1382"/>
                  </a:cubicBezTo>
                  <a:cubicBezTo>
                    <a:pt x="550" y="1460"/>
                    <a:pt x="783" y="1499"/>
                    <a:pt x="1016" y="1499"/>
                  </a:cubicBezTo>
                  <a:cubicBezTo>
                    <a:pt x="1063" y="1499"/>
                    <a:pt x="1109" y="1497"/>
                    <a:pt x="1156" y="1494"/>
                  </a:cubicBezTo>
                  <a:cubicBezTo>
                    <a:pt x="1314" y="1485"/>
                    <a:pt x="1468" y="1480"/>
                    <a:pt x="1615" y="1480"/>
                  </a:cubicBezTo>
                  <a:cubicBezTo>
                    <a:pt x="1761" y="1480"/>
                    <a:pt x="1901" y="1485"/>
                    <a:pt x="2032" y="1494"/>
                  </a:cubicBezTo>
                  <a:cubicBezTo>
                    <a:pt x="2293" y="1494"/>
                    <a:pt x="2610" y="1513"/>
                    <a:pt x="2908" y="1550"/>
                  </a:cubicBezTo>
                  <a:cubicBezTo>
                    <a:pt x="3025" y="1573"/>
                    <a:pt x="3142" y="1584"/>
                    <a:pt x="3259" y="1584"/>
                  </a:cubicBezTo>
                  <a:cubicBezTo>
                    <a:pt x="3422" y="1584"/>
                    <a:pt x="3584" y="1564"/>
                    <a:pt x="3746" y="1531"/>
                  </a:cubicBezTo>
                  <a:cubicBezTo>
                    <a:pt x="3989" y="1438"/>
                    <a:pt x="4082" y="1159"/>
                    <a:pt x="3840" y="805"/>
                  </a:cubicBezTo>
                  <a:cubicBezTo>
                    <a:pt x="3616" y="450"/>
                    <a:pt x="2964" y="40"/>
                    <a:pt x="2088" y="3"/>
                  </a:cubicBezTo>
                  <a:cubicBezTo>
                    <a:pt x="2043" y="1"/>
                    <a:pt x="1998" y="0"/>
                    <a:pt x="1955" y="0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7159147" y="1673818"/>
              <a:ext cx="139827" cy="54195"/>
            </a:xfrm>
            <a:custGeom>
              <a:rect b="b" l="l" r="r" t="t"/>
              <a:pathLst>
                <a:path extrusionOk="0" h="1474" w="3803">
                  <a:moveTo>
                    <a:pt x="1839" y="0"/>
                  </a:moveTo>
                  <a:cubicBezTo>
                    <a:pt x="1050" y="0"/>
                    <a:pt x="461" y="344"/>
                    <a:pt x="243" y="653"/>
                  </a:cubicBezTo>
                  <a:cubicBezTo>
                    <a:pt x="0" y="970"/>
                    <a:pt x="75" y="1250"/>
                    <a:pt x="299" y="1361"/>
                  </a:cubicBezTo>
                  <a:cubicBezTo>
                    <a:pt x="460" y="1411"/>
                    <a:pt x="638" y="1436"/>
                    <a:pt x="816" y="1436"/>
                  </a:cubicBezTo>
                  <a:cubicBezTo>
                    <a:pt x="905" y="1436"/>
                    <a:pt x="994" y="1430"/>
                    <a:pt x="1081" y="1417"/>
                  </a:cubicBezTo>
                  <a:cubicBezTo>
                    <a:pt x="1268" y="1417"/>
                    <a:pt x="1462" y="1409"/>
                    <a:pt x="1643" y="1409"/>
                  </a:cubicBezTo>
                  <a:cubicBezTo>
                    <a:pt x="1734" y="1409"/>
                    <a:pt x="1821" y="1411"/>
                    <a:pt x="1901" y="1417"/>
                  </a:cubicBezTo>
                  <a:cubicBezTo>
                    <a:pt x="2144" y="1417"/>
                    <a:pt x="2423" y="1417"/>
                    <a:pt x="2721" y="1455"/>
                  </a:cubicBezTo>
                  <a:cubicBezTo>
                    <a:pt x="2808" y="1467"/>
                    <a:pt x="2895" y="1473"/>
                    <a:pt x="2982" y="1473"/>
                  </a:cubicBezTo>
                  <a:cubicBezTo>
                    <a:pt x="3156" y="1473"/>
                    <a:pt x="3330" y="1448"/>
                    <a:pt x="3504" y="1399"/>
                  </a:cubicBezTo>
                  <a:cubicBezTo>
                    <a:pt x="3709" y="1305"/>
                    <a:pt x="3803" y="1045"/>
                    <a:pt x="3560" y="690"/>
                  </a:cubicBezTo>
                  <a:cubicBezTo>
                    <a:pt x="3318" y="355"/>
                    <a:pt x="2721" y="19"/>
                    <a:pt x="1901" y="1"/>
                  </a:cubicBezTo>
                  <a:cubicBezTo>
                    <a:pt x="1881" y="0"/>
                    <a:pt x="1860" y="0"/>
                    <a:pt x="1839" y="0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7438727" y="1804600"/>
              <a:ext cx="40481" cy="36584"/>
            </a:xfrm>
            <a:custGeom>
              <a:rect b="b" l="l" r="r" t="t"/>
              <a:pathLst>
                <a:path extrusionOk="0" h="995" w="1101">
                  <a:moveTo>
                    <a:pt x="559" y="1"/>
                  </a:moveTo>
                  <a:cubicBezTo>
                    <a:pt x="384" y="1"/>
                    <a:pt x="209" y="97"/>
                    <a:pt x="131" y="265"/>
                  </a:cubicBezTo>
                  <a:cubicBezTo>
                    <a:pt x="1" y="507"/>
                    <a:pt x="94" y="805"/>
                    <a:pt x="318" y="936"/>
                  </a:cubicBezTo>
                  <a:cubicBezTo>
                    <a:pt x="392" y="976"/>
                    <a:pt x="472" y="995"/>
                    <a:pt x="550" y="995"/>
                  </a:cubicBezTo>
                  <a:cubicBezTo>
                    <a:pt x="727" y="995"/>
                    <a:pt x="898" y="898"/>
                    <a:pt x="989" y="731"/>
                  </a:cubicBezTo>
                  <a:cubicBezTo>
                    <a:pt x="1100" y="488"/>
                    <a:pt x="1026" y="190"/>
                    <a:pt x="784" y="60"/>
                  </a:cubicBezTo>
                  <a:cubicBezTo>
                    <a:pt x="715" y="20"/>
                    <a:pt x="637" y="1"/>
                    <a:pt x="559" y="1"/>
                  </a:cubicBezTo>
                  <a:close/>
                </a:path>
              </a:pathLst>
            </a:custGeom>
            <a:solidFill>
              <a:srgbClr val="4E18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7239301" y="1801181"/>
              <a:ext cx="40481" cy="36290"/>
            </a:xfrm>
            <a:custGeom>
              <a:rect b="b" l="l" r="r" t="t"/>
              <a:pathLst>
                <a:path extrusionOk="0" h="987" w="1101">
                  <a:moveTo>
                    <a:pt x="552" y="0"/>
                  </a:moveTo>
                  <a:cubicBezTo>
                    <a:pt x="376" y="0"/>
                    <a:pt x="209" y="97"/>
                    <a:pt x="131" y="264"/>
                  </a:cubicBezTo>
                  <a:cubicBezTo>
                    <a:pt x="1" y="488"/>
                    <a:pt x="76" y="786"/>
                    <a:pt x="318" y="935"/>
                  </a:cubicBezTo>
                  <a:cubicBezTo>
                    <a:pt x="392" y="969"/>
                    <a:pt x="471" y="986"/>
                    <a:pt x="548" y="986"/>
                  </a:cubicBezTo>
                  <a:cubicBezTo>
                    <a:pt x="725" y="986"/>
                    <a:pt x="892" y="899"/>
                    <a:pt x="970" y="730"/>
                  </a:cubicBezTo>
                  <a:cubicBezTo>
                    <a:pt x="1101" y="488"/>
                    <a:pt x="1007" y="190"/>
                    <a:pt x="784" y="59"/>
                  </a:cubicBezTo>
                  <a:cubicBezTo>
                    <a:pt x="709" y="19"/>
                    <a:pt x="630" y="0"/>
                    <a:pt x="552" y="0"/>
                  </a:cubicBezTo>
                  <a:close/>
                </a:path>
              </a:pathLst>
            </a:custGeom>
            <a:solidFill>
              <a:srgbClr val="4E18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7226983" y="1832543"/>
              <a:ext cx="69086" cy="23605"/>
            </a:xfrm>
            <a:custGeom>
              <a:rect b="b" l="l" r="r" t="t"/>
              <a:pathLst>
                <a:path extrusionOk="0" h="642" w="1879">
                  <a:moveTo>
                    <a:pt x="948" y="1"/>
                  </a:moveTo>
                  <a:cubicBezTo>
                    <a:pt x="689" y="1"/>
                    <a:pt x="433" y="71"/>
                    <a:pt x="206" y="213"/>
                  </a:cubicBezTo>
                  <a:cubicBezTo>
                    <a:pt x="1" y="325"/>
                    <a:pt x="75" y="642"/>
                    <a:pt x="317" y="642"/>
                  </a:cubicBezTo>
                  <a:cubicBezTo>
                    <a:pt x="355" y="642"/>
                    <a:pt x="411" y="642"/>
                    <a:pt x="429" y="623"/>
                  </a:cubicBezTo>
                  <a:cubicBezTo>
                    <a:pt x="590" y="522"/>
                    <a:pt x="773" y="471"/>
                    <a:pt x="956" y="471"/>
                  </a:cubicBezTo>
                  <a:cubicBezTo>
                    <a:pt x="1113" y="471"/>
                    <a:pt x="1271" y="508"/>
                    <a:pt x="1417" y="586"/>
                  </a:cubicBezTo>
                  <a:cubicBezTo>
                    <a:pt x="1461" y="614"/>
                    <a:pt x="1505" y="627"/>
                    <a:pt x="1546" y="627"/>
                  </a:cubicBezTo>
                  <a:cubicBezTo>
                    <a:pt x="1746" y="627"/>
                    <a:pt x="1879" y="333"/>
                    <a:pt x="1678" y="194"/>
                  </a:cubicBezTo>
                  <a:cubicBezTo>
                    <a:pt x="1449" y="66"/>
                    <a:pt x="1198" y="1"/>
                    <a:pt x="948" y="1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7425013" y="1838022"/>
              <a:ext cx="69674" cy="24303"/>
            </a:xfrm>
            <a:custGeom>
              <a:rect b="b" l="l" r="r" t="t"/>
              <a:pathLst>
                <a:path extrusionOk="0" h="661" w="1895">
                  <a:moveTo>
                    <a:pt x="948" y="1"/>
                  </a:moveTo>
                  <a:cubicBezTo>
                    <a:pt x="690" y="1"/>
                    <a:pt x="433" y="71"/>
                    <a:pt x="206" y="213"/>
                  </a:cubicBezTo>
                  <a:cubicBezTo>
                    <a:pt x="1" y="325"/>
                    <a:pt x="75" y="660"/>
                    <a:pt x="318" y="660"/>
                  </a:cubicBezTo>
                  <a:cubicBezTo>
                    <a:pt x="355" y="660"/>
                    <a:pt x="392" y="642"/>
                    <a:pt x="430" y="623"/>
                  </a:cubicBezTo>
                  <a:cubicBezTo>
                    <a:pt x="590" y="523"/>
                    <a:pt x="773" y="471"/>
                    <a:pt x="957" y="471"/>
                  </a:cubicBezTo>
                  <a:cubicBezTo>
                    <a:pt x="1114" y="471"/>
                    <a:pt x="1272" y="508"/>
                    <a:pt x="1417" y="586"/>
                  </a:cubicBezTo>
                  <a:cubicBezTo>
                    <a:pt x="1462" y="614"/>
                    <a:pt x="1506" y="627"/>
                    <a:pt x="1548" y="627"/>
                  </a:cubicBezTo>
                  <a:cubicBezTo>
                    <a:pt x="1752" y="627"/>
                    <a:pt x="1895" y="334"/>
                    <a:pt x="1678" y="194"/>
                  </a:cubicBezTo>
                  <a:cubicBezTo>
                    <a:pt x="1449" y="66"/>
                    <a:pt x="1198" y="1"/>
                    <a:pt x="948" y="1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7104327" y="1769083"/>
              <a:ext cx="209023" cy="147364"/>
            </a:xfrm>
            <a:custGeom>
              <a:rect b="b" l="l" r="r" t="t"/>
              <a:pathLst>
                <a:path extrusionOk="0" h="4008" w="5685">
                  <a:moveTo>
                    <a:pt x="5219" y="448"/>
                  </a:moveTo>
                  <a:lnTo>
                    <a:pt x="5219" y="3020"/>
                  </a:lnTo>
                  <a:cubicBezTo>
                    <a:pt x="5219" y="3299"/>
                    <a:pt x="4977" y="3542"/>
                    <a:pt x="4697" y="3542"/>
                  </a:cubicBezTo>
                  <a:lnTo>
                    <a:pt x="1510" y="3542"/>
                  </a:lnTo>
                  <a:cubicBezTo>
                    <a:pt x="932" y="3542"/>
                    <a:pt x="466" y="3076"/>
                    <a:pt x="466" y="2517"/>
                  </a:cubicBezTo>
                  <a:lnTo>
                    <a:pt x="466" y="466"/>
                  </a:lnTo>
                  <a:lnTo>
                    <a:pt x="5219" y="448"/>
                  </a:lnTo>
                  <a:close/>
                  <a:moveTo>
                    <a:pt x="466" y="1"/>
                  </a:moveTo>
                  <a:cubicBezTo>
                    <a:pt x="205" y="1"/>
                    <a:pt x="0" y="206"/>
                    <a:pt x="0" y="448"/>
                  </a:cubicBezTo>
                  <a:lnTo>
                    <a:pt x="0" y="2517"/>
                  </a:lnTo>
                  <a:cubicBezTo>
                    <a:pt x="0" y="3337"/>
                    <a:pt x="671" y="4008"/>
                    <a:pt x="1510" y="4008"/>
                  </a:cubicBezTo>
                  <a:lnTo>
                    <a:pt x="4697" y="4008"/>
                  </a:lnTo>
                  <a:cubicBezTo>
                    <a:pt x="5238" y="4008"/>
                    <a:pt x="5685" y="3560"/>
                    <a:pt x="5685" y="3020"/>
                  </a:cubicBezTo>
                  <a:lnTo>
                    <a:pt x="5685" y="429"/>
                  </a:lnTo>
                  <a:cubicBezTo>
                    <a:pt x="5685" y="187"/>
                    <a:pt x="5499" y="1"/>
                    <a:pt x="5238" y="1"/>
                  </a:cubicBezTo>
                  <a:close/>
                </a:path>
              </a:pathLst>
            </a:custGeom>
            <a:solidFill>
              <a:srgbClr val="9E4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7303055" y="1736874"/>
              <a:ext cx="91183" cy="175822"/>
            </a:xfrm>
            <a:custGeom>
              <a:rect b="b" l="l" r="r" t="t"/>
              <a:pathLst>
                <a:path extrusionOk="0" h="4782" w="2480">
                  <a:moveTo>
                    <a:pt x="1715" y="1"/>
                  </a:moveTo>
                  <a:lnTo>
                    <a:pt x="317" y="3150"/>
                  </a:lnTo>
                  <a:cubicBezTo>
                    <a:pt x="0" y="3877"/>
                    <a:pt x="597" y="4660"/>
                    <a:pt x="1547" y="4753"/>
                  </a:cubicBezTo>
                  <a:cubicBezTo>
                    <a:pt x="1706" y="4772"/>
                    <a:pt x="1864" y="4781"/>
                    <a:pt x="2020" y="4781"/>
                  </a:cubicBezTo>
                  <a:cubicBezTo>
                    <a:pt x="2176" y="4781"/>
                    <a:pt x="2330" y="4772"/>
                    <a:pt x="2479" y="4753"/>
                  </a:cubicBezTo>
                  <a:lnTo>
                    <a:pt x="1715" y="1"/>
                  </a:lnTo>
                  <a:close/>
                </a:path>
              </a:pathLst>
            </a:custGeom>
            <a:solidFill>
              <a:srgbClr val="FFC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7300298" y="1728381"/>
              <a:ext cx="102839" cy="192882"/>
            </a:xfrm>
            <a:custGeom>
              <a:rect b="b" l="l" r="r" t="t"/>
              <a:pathLst>
                <a:path extrusionOk="0" h="5246" w="2797">
                  <a:moveTo>
                    <a:pt x="1780" y="0"/>
                  </a:moveTo>
                  <a:cubicBezTo>
                    <a:pt x="1702" y="0"/>
                    <a:pt x="1624" y="41"/>
                    <a:pt x="1585" y="138"/>
                  </a:cubicBezTo>
                  <a:lnTo>
                    <a:pt x="169" y="3307"/>
                  </a:lnTo>
                  <a:cubicBezTo>
                    <a:pt x="1" y="3661"/>
                    <a:pt x="19" y="4071"/>
                    <a:pt x="224" y="4406"/>
                  </a:cubicBezTo>
                  <a:cubicBezTo>
                    <a:pt x="523" y="4872"/>
                    <a:pt x="1026" y="5189"/>
                    <a:pt x="1585" y="5227"/>
                  </a:cubicBezTo>
                  <a:cubicBezTo>
                    <a:pt x="1734" y="5227"/>
                    <a:pt x="1883" y="5245"/>
                    <a:pt x="2032" y="5245"/>
                  </a:cubicBezTo>
                  <a:cubicBezTo>
                    <a:pt x="2200" y="5245"/>
                    <a:pt x="2386" y="5227"/>
                    <a:pt x="2573" y="5227"/>
                  </a:cubicBezTo>
                  <a:cubicBezTo>
                    <a:pt x="2685" y="5227"/>
                    <a:pt x="2797" y="5115"/>
                    <a:pt x="2778" y="4984"/>
                  </a:cubicBezTo>
                  <a:cubicBezTo>
                    <a:pt x="2761" y="4865"/>
                    <a:pt x="2666" y="4777"/>
                    <a:pt x="2550" y="4777"/>
                  </a:cubicBezTo>
                  <a:cubicBezTo>
                    <a:pt x="2539" y="4777"/>
                    <a:pt x="2528" y="4778"/>
                    <a:pt x="2517" y="4779"/>
                  </a:cubicBezTo>
                  <a:cubicBezTo>
                    <a:pt x="2368" y="4789"/>
                    <a:pt x="2223" y="4793"/>
                    <a:pt x="2079" y="4793"/>
                  </a:cubicBezTo>
                  <a:cubicBezTo>
                    <a:pt x="1935" y="4793"/>
                    <a:pt x="1790" y="4789"/>
                    <a:pt x="1641" y="4779"/>
                  </a:cubicBezTo>
                  <a:cubicBezTo>
                    <a:pt x="1231" y="4742"/>
                    <a:pt x="858" y="4537"/>
                    <a:pt x="634" y="4183"/>
                  </a:cubicBezTo>
                  <a:cubicBezTo>
                    <a:pt x="504" y="3978"/>
                    <a:pt x="485" y="3717"/>
                    <a:pt x="597" y="3493"/>
                  </a:cubicBezTo>
                  <a:lnTo>
                    <a:pt x="1995" y="325"/>
                  </a:lnTo>
                  <a:cubicBezTo>
                    <a:pt x="2080" y="143"/>
                    <a:pt x="1928" y="0"/>
                    <a:pt x="1780" y="0"/>
                  </a:cubicBezTo>
                  <a:close/>
                </a:path>
              </a:pathLst>
            </a:custGeom>
            <a:solidFill>
              <a:srgbClr val="F9A0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7390084" y="1768384"/>
              <a:ext cx="209060" cy="148063"/>
            </a:xfrm>
            <a:custGeom>
              <a:rect b="b" l="l" r="r" t="t"/>
              <a:pathLst>
                <a:path extrusionOk="0" h="4027" w="5686">
                  <a:moveTo>
                    <a:pt x="5219" y="467"/>
                  </a:moveTo>
                  <a:lnTo>
                    <a:pt x="5219" y="2536"/>
                  </a:lnTo>
                  <a:cubicBezTo>
                    <a:pt x="5219" y="3113"/>
                    <a:pt x="4753" y="3561"/>
                    <a:pt x="4194" y="3561"/>
                  </a:cubicBezTo>
                  <a:lnTo>
                    <a:pt x="1007" y="3561"/>
                  </a:lnTo>
                  <a:cubicBezTo>
                    <a:pt x="709" y="3561"/>
                    <a:pt x="466" y="3337"/>
                    <a:pt x="466" y="3039"/>
                  </a:cubicBezTo>
                  <a:lnTo>
                    <a:pt x="466" y="485"/>
                  </a:lnTo>
                  <a:lnTo>
                    <a:pt x="5219" y="467"/>
                  </a:lnTo>
                  <a:close/>
                  <a:moveTo>
                    <a:pt x="448" y="1"/>
                  </a:moveTo>
                  <a:cubicBezTo>
                    <a:pt x="205" y="1"/>
                    <a:pt x="0" y="206"/>
                    <a:pt x="0" y="448"/>
                  </a:cubicBezTo>
                  <a:lnTo>
                    <a:pt x="0" y="3039"/>
                  </a:lnTo>
                  <a:cubicBezTo>
                    <a:pt x="0" y="3579"/>
                    <a:pt x="448" y="4027"/>
                    <a:pt x="1007" y="4027"/>
                  </a:cubicBezTo>
                  <a:lnTo>
                    <a:pt x="4194" y="4027"/>
                  </a:lnTo>
                  <a:cubicBezTo>
                    <a:pt x="5014" y="4027"/>
                    <a:pt x="5685" y="3356"/>
                    <a:pt x="5685" y="2517"/>
                  </a:cubicBezTo>
                  <a:lnTo>
                    <a:pt x="5685" y="467"/>
                  </a:lnTo>
                  <a:cubicBezTo>
                    <a:pt x="5685" y="206"/>
                    <a:pt x="5480" y="1"/>
                    <a:pt x="5238" y="1"/>
                  </a:cubicBezTo>
                  <a:close/>
                </a:path>
              </a:pathLst>
            </a:custGeom>
            <a:solidFill>
              <a:srgbClr val="9E4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7291363" y="1786878"/>
              <a:ext cx="120671" cy="26987"/>
            </a:xfrm>
            <a:custGeom>
              <a:rect b="b" l="l" r="r" t="t"/>
              <a:pathLst>
                <a:path extrusionOk="0" h="734" w="3282">
                  <a:moveTo>
                    <a:pt x="1625" y="0"/>
                  </a:moveTo>
                  <a:cubicBezTo>
                    <a:pt x="1155" y="0"/>
                    <a:pt x="686" y="94"/>
                    <a:pt x="244" y="281"/>
                  </a:cubicBezTo>
                  <a:cubicBezTo>
                    <a:pt x="0" y="394"/>
                    <a:pt x="110" y="734"/>
                    <a:pt x="327" y="734"/>
                  </a:cubicBezTo>
                  <a:cubicBezTo>
                    <a:pt x="359" y="734"/>
                    <a:pt x="394" y="726"/>
                    <a:pt x="430" y="709"/>
                  </a:cubicBezTo>
                  <a:cubicBezTo>
                    <a:pt x="816" y="541"/>
                    <a:pt x="1229" y="457"/>
                    <a:pt x="1640" y="457"/>
                  </a:cubicBezTo>
                  <a:cubicBezTo>
                    <a:pt x="2002" y="457"/>
                    <a:pt x="2363" y="522"/>
                    <a:pt x="2704" y="653"/>
                  </a:cubicBezTo>
                  <a:lnTo>
                    <a:pt x="2872" y="709"/>
                  </a:lnTo>
                  <a:cubicBezTo>
                    <a:pt x="2890" y="728"/>
                    <a:pt x="2928" y="728"/>
                    <a:pt x="2946" y="728"/>
                  </a:cubicBezTo>
                  <a:cubicBezTo>
                    <a:pt x="3207" y="728"/>
                    <a:pt x="3282" y="374"/>
                    <a:pt x="3040" y="281"/>
                  </a:cubicBezTo>
                  <a:lnTo>
                    <a:pt x="2872" y="225"/>
                  </a:lnTo>
                  <a:cubicBezTo>
                    <a:pt x="2467" y="75"/>
                    <a:pt x="2045" y="0"/>
                    <a:pt x="1625" y="0"/>
                  </a:cubicBezTo>
                  <a:close/>
                </a:path>
              </a:pathLst>
            </a:custGeom>
            <a:solidFill>
              <a:srgbClr val="9E4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5139619" y="2865526"/>
              <a:ext cx="1792048" cy="2324515"/>
            </a:xfrm>
            <a:custGeom>
              <a:rect b="b" l="l" r="r" t="t"/>
              <a:pathLst>
                <a:path extrusionOk="0" h="63222" w="48740">
                  <a:moveTo>
                    <a:pt x="32301" y="1"/>
                  </a:moveTo>
                  <a:lnTo>
                    <a:pt x="18247" y="914"/>
                  </a:lnTo>
                  <a:lnTo>
                    <a:pt x="10829" y="4604"/>
                  </a:lnTo>
                  <a:cubicBezTo>
                    <a:pt x="6039" y="7027"/>
                    <a:pt x="3039" y="11948"/>
                    <a:pt x="3095" y="17316"/>
                  </a:cubicBezTo>
                  <a:lnTo>
                    <a:pt x="1" y="62476"/>
                  </a:lnTo>
                  <a:lnTo>
                    <a:pt x="43073" y="63222"/>
                  </a:lnTo>
                  <a:lnTo>
                    <a:pt x="48739" y="35693"/>
                  </a:lnTo>
                  <a:lnTo>
                    <a:pt x="47472" y="17316"/>
                  </a:lnTo>
                  <a:cubicBezTo>
                    <a:pt x="47118" y="11873"/>
                    <a:pt x="44080" y="6953"/>
                    <a:pt x="39383" y="4157"/>
                  </a:cubicBezTo>
                  <a:lnTo>
                    <a:pt x="32301" y="1"/>
                  </a:lnTo>
                  <a:close/>
                </a:path>
              </a:pathLst>
            </a:custGeom>
            <a:solidFill>
              <a:srgbClr val="5571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5561085" y="3713900"/>
              <a:ext cx="91845" cy="1384995"/>
            </a:xfrm>
            <a:custGeom>
              <a:rect b="b" l="l" r="r" t="t"/>
              <a:pathLst>
                <a:path extrusionOk="0" h="37669" w="2498">
                  <a:moveTo>
                    <a:pt x="1976" y="1"/>
                  </a:moveTo>
                  <a:lnTo>
                    <a:pt x="1342" y="12228"/>
                  </a:lnTo>
                  <a:lnTo>
                    <a:pt x="0" y="37333"/>
                  </a:lnTo>
                  <a:lnTo>
                    <a:pt x="2162" y="37669"/>
                  </a:lnTo>
                  <a:lnTo>
                    <a:pt x="2498" y="12395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rgbClr val="213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6366256" y="3551498"/>
              <a:ext cx="250166" cy="46658"/>
            </a:xfrm>
            <a:custGeom>
              <a:rect b="b" l="l" r="r" t="t"/>
              <a:pathLst>
                <a:path extrusionOk="0" h="1269" w="6804">
                  <a:moveTo>
                    <a:pt x="1" y="1"/>
                  </a:moveTo>
                  <a:lnTo>
                    <a:pt x="1" y="1268"/>
                  </a:lnTo>
                  <a:lnTo>
                    <a:pt x="6804" y="1268"/>
                  </a:lnTo>
                  <a:lnTo>
                    <a:pt x="6804" y="1"/>
                  </a:ln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5792021" y="1647787"/>
              <a:ext cx="874441" cy="662403"/>
            </a:xfrm>
            <a:custGeom>
              <a:rect b="b" l="l" r="r" t="t"/>
              <a:pathLst>
                <a:path extrusionOk="0" h="18016" w="23783">
                  <a:moveTo>
                    <a:pt x="14454" y="1"/>
                  </a:moveTo>
                  <a:cubicBezTo>
                    <a:pt x="13140" y="1"/>
                    <a:pt x="12572" y="1026"/>
                    <a:pt x="11947" y="1622"/>
                  </a:cubicBezTo>
                  <a:cubicBezTo>
                    <a:pt x="11593" y="1436"/>
                    <a:pt x="11202" y="1305"/>
                    <a:pt x="10792" y="1249"/>
                  </a:cubicBezTo>
                  <a:cubicBezTo>
                    <a:pt x="10586" y="1216"/>
                    <a:pt x="10379" y="1200"/>
                    <a:pt x="10174" y="1200"/>
                  </a:cubicBezTo>
                  <a:cubicBezTo>
                    <a:pt x="9098" y="1200"/>
                    <a:pt x="8058" y="1644"/>
                    <a:pt x="7306" y="2442"/>
                  </a:cubicBezTo>
                  <a:cubicBezTo>
                    <a:pt x="7027" y="2405"/>
                    <a:pt x="6729" y="2368"/>
                    <a:pt x="6393" y="2312"/>
                  </a:cubicBezTo>
                  <a:cubicBezTo>
                    <a:pt x="6188" y="2284"/>
                    <a:pt x="5974" y="2267"/>
                    <a:pt x="5764" y="2267"/>
                  </a:cubicBezTo>
                  <a:cubicBezTo>
                    <a:pt x="5687" y="2267"/>
                    <a:pt x="5611" y="2269"/>
                    <a:pt x="5536" y="2274"/>
                  </a:cubicBezTo>
                  <a:cubicBezTo>
                    <a:pt x="4492" y="2293"/>
                    <a:pt x="3485" y="2740"/>
                    <a:pt x="2759" y="3505"/>
                  </a:cubicBezTo>
                  <a:lnTo>
                    <a:pt x="2703" y="3542"/>
                  </a:lnTo>
                  <a:lnTo>
                    <a:pt x="2665" y="3598"/>
                  </a:lnTo>
                  <a:cubicBezTo>
                    <a:pt x="1566" y="4753"/>
                    <a:pt x="913" y="6636"/>
                    <a:pt x="1137" y="9245"/>
                  </a:cubicBezTo>
                  <a:lnTo>
                    <a:pt x="1212" y="9674"/>
                  </a:lnTo>
                  <a:cubicBezTo>
                    <a:pt x="93" y="10680"/>
                    <a:pt x="0" y="12395"/>
                    <a:pt x="988" y="13513"/>
                  </a:cubicBezTo>
                  <a:cubicBezTo>
                    <a:pt x="597" y="13942"/>
                    <a:pt x="354" y="14501"/>
                    <a:pt x="298" y="15098"/>
                  </a:cubicBezTo>
                  <a:cubicBezTo>
                    <a:pt x="131" y="16551"/>
                    <a:pt x="1193" y="17875"/>
                    <a:pt x="2665" y="18005"/>
                  </a:cubicBezTo>
                  <a:cubicBezTo>
                    <a:pt x="2746" y="18012"/>
                    <a:pt x="2826" y="18016"/>
                    <a:pt x="2906" y="18016"/>
                  </a:cubicBezTo>
                  <a:cubicBezTo>
                    <a:pt x="4277" y="18016"/>
                    <a:pt x="5449" y="16974"/>
                    <a:pt x="5554" y="15582"/>
                  </a:cubicBezTo>
                  <a:cubicBezTo>
                    <a:pt x="5610" y="14986"/>
                    <a:pt x="5461" y="14408"/>
                    <a:pt x="5163" y="13905"/>
                  </a:cubicBezTo>
                  <a:cubicBezTo>
                    <a:pt x="5368" y="13793"/>
                    <a:pt x="5554" y="13625"/>
                    <a:pt x="5685" y="13439"/>
                  </a:cubicBezTo>
                  <a:lnTo>
                    <a:pt x="16141" y="14743"/>
                  </a:lnTo>
                  <a:cubicBezTo>
                    <a:pt x="16942" y="14687"/>
                    <a:pt x="17725" y="14482"/>
                    <a:pt x="18471" y="14166"/>
                  </a:cubicBezTo>
                  <a:lnTo>
                    <a:pt x="18489" y="14166"/>
                  </a:lnTo>
                  <a:cubicBezTo>
                    <a:pt x="18648" y="14190"/>
                    <a:pt x="18805" y="14201"/>
                    <a:pt x="18961" y="14201"/>
                  </a:cubicBezTo>
                  <a:cubicBezTo>
                    <a:pt x="20489" y="14201"/>
                    <a:pt x="21831" y="13073"/>
                    <a:pt x="22068" y="11500"/>
                  </a:cubicBezTo>
                  <a:cubicBezTo>
                    <a:pt x="22217" y="10550"/>
                    <a:pt x="21937" y="9581"/>
                    <a:pt x="21304" y="8854"/>
                  </a:cubicBezTo>
                  <a:cubicBezTo>
                    <a:pt x="22310" y="8071"/>
                    <a:pt x="23782" y="6524"/>
                    <a:pt x="22664" y="4809"/>
                  </a:cubicBezTo>
                  <a:cubicBezTo>
                    <a:pt x="21867" y="3584"/>
                    <a:pt x="20768" y="3176"/>
                    <a:pt x="19689" y="3176"/>
                  </a:cubicBezTo>
                  <a:cubicBezTo>
                    <a:pt x="19028" y="3176"/>
                    <a:pt x="18373" y="3329"/>
                    <a:pt x="17800" y="3542"/>
                  </a:cubicBezTo>
                  <a:cubicBezTo>
                    <a:pt x="17749" y="3561"/>
                    <a:pt x="17698" y="3571"/>
                    <a:pt x="17648" y="3571"/>
                  </a:cubicBezTo>
                  <a:cubicBezTo>
                    <a:pt x="17368" y="3571"/>
                    <a:pt x="17127" y="3283"/>
                    <a:pt x="17222" y="2983"/>
                  </a:cubicBezTo>
                  <a:cubicBezTo>
                    <a:pt x="17483" y="2107"/>
                    <a:pt x="17445" y="932"/>
                    <a:pt x="15768" y="280"/>
                  </a:cubicBezTo>
                  <a:cubicBezTo>
                    <a:pt x="15258" y="83"/>
                    <a:pt x="14826" y="1"/>
                    <a:pt x="14454" y="1"/>
                  </a:cubicBezTo>
                  <a:close/>
                </a:path>
              </a:pathLst>
            </a:custGeom>
            <a:solidFill>
              <a:srgbClr val="3015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5774888" y="2004137"/>
              <a:ext cx="725055" cy="1077545"/>
            </a:xfrm>
            <a:custGeom>
              <a:rect b="b" l="l" r="r" t="t"/>
              <a:pathLst>
                <a:path extrusionOk="0" h="29307" w="19720">
                  <a:moveTo>
                    <a:pt x="6337" y="0"/>
                  </a:moveTo>
                  <a:cubicBezTo>
                    <a:pt x="6337" y="1"/>
                    <a:pt x="7656" y="4457"/>
                    <a:pt x="4552" y="4457"/>
                  </a:cubicBezTo>
                  <a:cubicBezTo>
                    <a:pt x="4214" y="4457"/>
                    <a:pt x="3824" y="4404"/>
                    <a:pt x="3374" y="4287"/>
                  </a:cubicBezTo>
                  <a:lnTo>
                    <a:pt x="2926" y="4250"/>
                  </a:lnTo>
                  <a:cubicBezTo>
                    <a:pt x="2856" y="4244"/>
                    <a:pt x="2787" y="4242"/>
                    <a:pt x="2718" y="4242"/>
                  </a:cubicBezTo>
                  <a:cubicBezTo>
                    <a:pt x="1406" y="4242"/>
                    <a:pt x="273" y="5233"/>
                    <a:pt x="149" y="6561"/>
                  </a:cubicBezTo>
                  <a:lnTo>
                    <a:pt x="131" y="6822"/>
                  </a:lnTo>
                  <a:cubicBezTo>
                    <a:pt x="0" y="8220"/>
                    <a:pt x="1025" y="9469"/>
                    <a:pt x="2423" y="9599"/>
                  </a:cubicBezTo>
                  <a:lnTo>
                    <a:pt x="3150" y="9674"/>
                  </a:lnTo>
                  <a:lnTo>
                    <a:pt x="2870" y="12749"/>
                  </a:lnTo>
                  <a:cubicBezTo>
                    <a:pt x="2703" y="14538"/>
                    <a:pt x="3299" y="16328"/>
                    <a:pt x="4511" y="17651"/>
                  </a:cubicBezTo>
                  <a:lnTo>
                    <a:pt x="4026" y="22907"/>
                  </a:lnTo>
                  <a:cubicBezTo>
                    <a:pt x="3728" y="26131"/>
                    <a:pt x="6058" y="28983"/>
                    <a:pt x="9207" y="29281"/>
                  </a:cubicBezTo>
                  <a:cubicBezTo>
                    <a:pt x="9385" y="29298"/>
                    <a:pt x="9561" y="29306"/>
                    <a:pt x="9736" y="29306"/>
                  </a:cubicBezTo>
                  <a:cubicBezTo>
                    <a:pt x="12649" y="29306"/>
                    <a:pt x="15170" y="27011"/>
                    <a:pt x="15451" y="23969"/>
                  </a:cubicBezTo>
                  <a:lnTo>
                    <a:pt x="15917" y="18825"/>
                  </a:lnTo>
                  <a:cubicBezTo>
                    <a:pt x="17446" y="17744"/>
                    <a:pt x="18415" y="16067"/>
                    <a:pt x="18601" y="14203"/>
                  </a:cubicBezTo>
                  <a:lnTo>
                    <a:pt x="18676" y="13215"/>
                  </a:lnTo>
                  <a:lnTo>
                    <a:pt x="18732" y="12656"/>
                  </a:lnTo>
                  <a:lnTo>
                    <a:pt x="19719" y="2051"/>
                  </a:lnTo>
                  <a:cubicBezTo>
                    <a:pt x="19626" y="1864"/>
                    <a:pt x="19514" y="1734"/>
                    <a:pt x="19403" y="1734"/>
                  </a:cubicBezTo>
                  <a:cubicBezTo>
                    <a:pt x="18362" y="1849"/>
                    <a:pt x="16869" y="1947"/>
                    <a:pt x="15246" y="1947"/>
                  </a:cubicBezTo>
                  <a:cubicBezTo>
                    <a:pt x="11899" y="1947"/>
                    <a:pt x="7994" y="1532"/>
                    <a:pt x="6337" y="0"/>
                  </a:cubicBezTo>
                  <a:close/>
                </a:path>
              </a:pathLst>
            </a:custGeom>
            <a:solidFill>
              <a:srgbClr val="B363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5871513" y="2273459"/>
              <a:ext cx="611296" cy="545519"/>
            </a:xfrm>
            <a:custGeom>
              <a:rect b="b" l="l" r="r" t="t"/>
              <a:pathLst>
                <a:path extrusionOk="0" h="14837" w="16626">
                  <a:moveTo>
                    <a:pt x="16625" y="0"/>
                  </a:moveTo>
                  <a:lnTo>
                    <a:pt x="16066" y="5890"/>
                  </a:lnTo>
                  <a:cubicBezTo>
                    <a:pt x="15767" y="9198"/>
                    <a:pt x="12976" y="11676"/>
                    <a:pt x="9732" y="11676"/>
                  </a:cubicBezTo>
                  <a:cubicBezTo>
                    <a:pt x="9540" y="11676"/>
                    <a:pt x="9346" y="11667"/>
                    <a:pt x="9152" y="11649"/>
                  </a:cubicBezTo>
                  <a:lnTo>
                    <a:pt x="6654" y="11407"/>
                  </a:lnTo>
                  <a:cubicBezTo>
                    <a:pt x="3169" y="11071"/>
                    <a:pt x="597" y="7977"/>
                    <a:pt x="932" y="4492"/>
                  </a:cubicBezTo>
                  <a:lnTo>
                    <a:pt x="1118" y="2386"/>
                  </a:lnTo>
                  <a:lnTo>
                    <a:pt x="541" y="2330"/>
                  </a:lnTo>
                  <a:lnTo>
                    <a:pt x="242" y="5424"/>
                  </a:lnTo>
                  <a:cubicBezTo>
                    <a:pt x="0" y="8033"/>
                    <a:pt x="1398" y="10512"/>
                    <a:pt x="3746" y="11686"/>
                  </a:cubicBezTo>
                  <a:cubicBezTo>
                    <a:pt x="4101" y="13383"/>
                    <a:pt x="5498" y="14650"/>
                    <a:pt x="7213" y="14818"/>
                  </a:cubicBezTo>
                  <a:cubicBezTo>
                    <a:pt x="7344" y="14830"/>
                    <a:pt x="7474" y="14837"/>
                    <a:pt x="7604" y="14837"/>
                  </a:cubicBezTo>
                  <a:cubicBezTo>
                    <a:pt x="9172" y="14837"/>
                    <a:pt x="10621" y="13914"/>
                    <a:pt x="11258" y="12451"/>
                  </a:cubicBezTo>
                  <a:cubicBezTo>
                    <a:pt x="13848" y="11780"/>
                    <a:pt x="15749" y="9543"/>
                    <a:pt x="15992" y="6878"/>
                  </a:cubicBezTo>
                  <a:lnTo>
                    <a:pt x="16625" y="0"/>
                  </a:ln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5838606" y="2208454"/>
              <a:ext cx="50077" cy="76697"/>
            </a:xfrm>
            <a:custGeom>
              <a:rect b="b" l="l" r="r" t="t"/>
              <a:pathLst>
                <a:path extrusionOk="0" h="2086" w="1362">
                  <a:moveTo>
                    <a:pt x="253" y="1"/>
                  </a:moveTo>
                  <a:cubicBezTo>
                    <a:pt x="205" y="1"/>
                    <a:pt x="156" y="17"/>
                    <a:pt x="112" y="54"/>
                  </a:cubicBezTo>
                  <a:cubicBezTo>
                    <a:pt x="19" y="128"/>
                    <a:pt x="1" y="259"/>
                    <a:pt x="56" y="370"/>
                  </a:cubicBezTo>
                  <a:lnTo>
                    <a:pt x="727" y="1302"/>
                  </a:lnTo>
                  <a:lnTo>
                    <a:pt x="224" y="1675"/>
                  </a:lnTo>
                  <a:cubicBezTo>
                    <a:pt x="112" y="1750"/>
                    <a:pt x="94" y="1899"/>
                    <a:pt x="168" y="1992"/>
                  </a:cubicBezTo>
                  <a:cubicBezTo>
                    <a:pt x="224" y="2048"/>
                    <a:pt x="280" y="2085"/>
                    <a:pt x="355" y="2085"/>
                  </a:cubicBezTo>
                  <a:cubicBezTo>
                    <a:pt x="411" y="2085"/>
                    <a:pt x="466" y="2066"/>
                    <a:pt x="504" y="2048"/>
                  </a:cubicBezTo>
                  <a:lnTo>
                    <a:pt x="1361" y="1396"/>
                  </a:lnTo>
                  <a:lnTo>
                    <a:pt x="448" y="109"/>
                  </a:lnTo>
                  <a:cubicBezTo>
                    <a:pt x="402" y="41"/>
                    <a:pt x="329" y="1"/>
                    <a:pt x="253" y="1"/>
                  </a:cubicBez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6216024" y="2549363"/>
              <a:ext cx="77653" cy="35260"/>
            </a:xfrm>
            <a:custGeom>
              <a:rect b="b" l="l" r="r" t="t"/>
              <a:pathLst>
                <a:path extrusionOk="0" h="959" w="2112">
                  <a:moveTo>
                    <a:pt x="776" y="0"/>
                  </a:moveTo>
                  <a:cubicBezTo>
                    <a:pt x="607" y="0"/>
                    <a:pt x="435" y="27"/>
                    <a:pt x="266" y="82"/>
                  </a:cubicBezTo>
                  <a:cubicBezTo>
                    <a:pt x="1" y="182"/>
                    <a:pt x="104" y="547"/>
                    <a:pt x="341" y="547"/>
                  </a:cubicBezTo>
                  <a:cubicBezTo>
                    <a:pt x="370" y="547"/>
                    <a:pt x="401" y="542"/>
                    <a:pt x="434" y="529"/>
                  </a:cubicBezTo>
                  <a:cubicBezTo>
                    <a:pt x="551" y="488"/>
                    <a:pt x="672" y="469"/>
                    <a:pt x="791" y="469"/>
                  </a:cubicBezTo>
                  <a:cubicBezTo>
                    <a:pt x="1105" y="469"/>
                    <a:pt x="1410" y="608"/>
                    <a:pt x="1627" y="865"/>
                  </a:cubicBezTo>
                  <a:cubicBezTo>
                    <a:pt x="1664" y="921"/>
                    <a:pt x="1739" y="958"/>
                    <a:pt x="1813" y="958"/>
                  </a:cubicBezTo>
                  <a:cubicBezTo>
                    <a:pt x="1999" y="958"/>
                    <a:pt x="2111" y="734"/>
                    <a:pt x="1981" y="585"/>
                  </a:cubicBezTo>
                  <a:cubicBezTo>
                    <a:pt x="1680" y="203"/>
                    <a:pt x="1239" y="0"/>
                    <a:pt x="776" y="0"/>
                  </a:cubicBez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6078771" y="2397072"/>
              <a:ext cx="195860" cy="132657"/>
            </a:xfrm>
            <a:custGeom>
              <a:rect b="b" l="l" r="r" t="t"/>
              <a:pathLst>
                <a:path extrusionOk="0" h="3608" w="5327">
                  <a:moveTo>
                    <a:pt x="1437" y="1"/>
                  </a:moveTo>
                  <a:cubicBezTo>
                    <a:pt x="486" y="1"/>
                    <a:pt x="0" y="2924"/>
                    <a:pt x="1912" y="3497"/>
                  </a:cubicBezTo>
                  <a:cubicBezTo>
                    <a:pt x="2165" y="3573"/>
                    <a:pt x="2411" y="3607"/>
                    <a:pt x="2644" y="3607"/>
                  </a:cubicBezTo>
                  <a:cubicBezTo>
                    <a:pt x="4296" y="3607"/>
                    <a:pt x="5326" y="1909"/>
                    <a:pt x="4167" y="1484"/>
                  </a:cubicBezTo>
                  <a:cubicBezTo>
                    <a:pt x="3254" y="1130"/>
                    <a:pt x="2415" y="645"/>
                    <a:pt x="1651" y="49"/>
                  </a:cubicBezTo>
                  <a:cubicBezTo>
                    <a:pt x="1578" y="16"/>
                    <a:pt x="1506" y="1"/>
                    <a:pt x="1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6103111" y="2132860"/>
              <a:ext cx="134348" cy="52247"/>
            </a:xfrm>
            <a:custGeom>
              <a:rect b="b" l="l" r="r" t="t"/>
              <a:pathLst>
                <a:path extrusionOk="0" h="1421" w="3654">
                  <a:moveTo>
                    <a:pt x="1720" y="0"/>
                  </a:moveTo>
                  <a:cubicBezTo>
                    <a:pt x="998" y="0"/>
                    <a:pt x="436" y="299"/>
                    <a:pt x="225" y="581"/>
                  </a:cubicBezTo>
                  <a:cubicBezTo>
                    <a:pt x="1" y="879"/>
                    <a:pt x="57" y="1159"/>
                    <a:pt x="262" y="1252"/>
                  </a:cubicBezTo>
                  <a:cubicBezTo>
                    <a:pt x="463" y="1314"/>
                    <a:pt x="676" y="1350"/>
                    <a:pt x="892" y="1350"/>
                  </a:cubicBezTo>
                  <a:cubicBezTo>
                    <a:pt x="936" y="1350"/>
                    <a:pt x="981" y="1349"/>
                    <a:pt x="1026" y="1345"/>
                  </a:cubicBezTo>
                  <a:lnTo>
                    <a:pt x="1809" y="1345"/>
                  </a:lnTo>
                  <a:cubicBezTo>
                    <a:pt x="2051" y="1345"/>
                    <a:pt x="2312" y="1364"/>
                    <a:pt x="2592" y="1401"/>
                  </a:cubicBezTo>
                  <a:cubicBezTo>
                    <a:pt x="2677" y="1415"/>
                    <a:pt x="2766" y="1421"/>
                    <a:pt x="2855" y="1421"/>
                  </a:cubicBezTo>
                  <a:cubicBezTo>
                    <a:pt x="3019" y="1421"/>
                    <a:pt x="3187" y="1400"/>
                    <a:pt x="3356" y="1364"/>
                  </a:cubicBezTo>
                  <a:cubicBezTo>
                    <a:pt x="3561" y="1271"/>
                    <a:pt x="3654" y="1029"/>
                    <a:pt x="3430" y="693"/>
                  </a:cubicBezTo>
                  <a:cubicBezTo>
                    <a:pt x="3188" y="376"/>
                    <a:pt x="2629" y="22"/>
                    <a:pt x="1846" y="3"/>
                  </a:cubicBezTo>
                  <a:cubicBezTo>
                    <a:pt x="1804" y="1"/>
                    <a:pt x="1762" y="0"/>
                    <a:pt x="1720" y="0"/>
                  </a:cubicBezTo>
                  <a:close/>
                </a:path>
              </a:pathLst>
            </a:custGeom>
            <a:solidFill>
              <a:srgbClr val="3015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6340923" y="2147310"/>
              <a:ext cx="133650" cy="56990"/>
            </a:xfrm>
            <a:custGeom>
              <a:rect b="b" l="l" r="r" t="t"/>
              <a:pathLst>
                <a:path extrusionOk="0" h="1550" w="3635">
                  <a:moveTo>
                    <a:pt x="1620" y="0"/>
                  </a:moveTo>
                  <a:cubicBezTo>
                    <a:pt x="999" y="0"/>
                    <a:pt x="518" y="211"/>
                    <a:pt x="280" y="449"/>
                  </a:cubicBezTo>
                  <a:cubicBezTo>
                    <a:pt x="0" y="729"/>
                    <a:pt x="56" y="990"/>
                    <a:pt x="243" y="1120"/>
                  </a:cubicBezTo>
                  <a:cubicBezTo>
                    <a:pt x="466" y="1213"/>
                    <a:pt x="727" y="1269"/>
                    <a:pt x="988" y="1269"/>
                  </a:cubicBezTo>
                  <a:cubicBezTo>
                    <a:pt x="1249" y="1288"/>
                    <a:pt x="1529" y="1325"/>
                    <a:pt x="1771" y="1362"/>
                  </a:cubicBezTo>
                  <a:cubicBezTo>
                    <a:pt x="1995" y="1381"/>
                    <a:pt x="2274" y="1437"/>
                    <a:pt x="2535" y="1493"/>
                  </a:cubicBezTo>
                  <a:cubicBezTo>
                    <a:pt x="2692" y="1529"/>
                    <a:pt x="2856" y="1550"/>
                    <a:pt x="3023" y="1550"/>
                  </a:cubicBezTo>
                  <a:cubicBezTo>
                    <a:pt x="3114" y="1550"/>
                    <a:pt x="3207" y="1543"/>
                    <a:pt x="3299" y="1530"/>
                  </a:cubicBezTo>
                  <a:cubicBezTo>
                    <a:pt x="3504" y="1474"/>
                    <a:pt x="3635" y="1213"/>
                    <a:pt x="3448" y="878"/>
                  </a:cubicBezTo>
                  <a:cubicBezTo>
                    <a:pt x="3281" y="542"/>
                    <a:pt x="2740" y="132"/>
                    <a:pt x="1957" y="20"/>
                  </a:cubicBezTo>
                  <a:cubicBezTo>
                    <a:pt x="1841" y="7"/>
                    <a:pt x="1728" y="0"/>
                    <a:pt x="1620" y="0"/>
                  </a:cubicBezTo>
                  <a:close/>
                </a:path>
              </a:pathLst>
            </a:custGeom>
            <a:solidFill>
              <a:srgbClr val="3015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6212311" y="2237795"/>
              <a:ext cx="124532" cy="149460"/>
            </a:xfrm>
            <a:custGeom>
              <a:rect b="b" l="l" r="r" t="t"/>
              <a:pathLst>
                <a:path extrusionOk="0" h="4065" w="3387">
                  <a:moveTo>
                    <a:pt x="1408" y="0"/>
                  </a:moveTo>
                  <a:cubicBezTo>
                    <a:pt x="1298" y="0"/>
                    <a:pt x="1186" y="66"/>
                    <a:pt x="1169" y="206"/>
                  </a:cubicBezTo>
                  <a:cubicBezTo>
                    <a:pt x="1131" y="598"/>
                    <a:pt x="1262" y="970"/>
                    <a:pt x="1504" y="1268"/>
                  </a:cubicBezTo>
                  <a:cubicBezTo>
                    <a:pt x="1746" y="1567"/>
                    <a:pt x="2082" y="1753"/>
                    <a:pt x="2473" y="1772"/>
                  </a:cubicBezTo>
                  <a:cubicBezTo>
                    <a:pt x="2585" y="1790"/>
                    <a:pt x="2697" y="1846"/>
                    <a:pt x="2771" y="1939"/>
                  </a:cubicBezTo>
                  <a:cubicBezTo>
                    <a:pt x="2865" y="2033"/>
                    <a:pt x="2902" y="2163"/>
                    <a:pt x="2883" y="2294"/>
                  </a:cubicBezTo>
                  <a:lnTo>
                    <a:pt x="2883" y="2405"/>
                  </a:lnTo>
                  <a:cubicBezTo>
                    <a:pt x="2829" y="3090"/>
                    <a:pt x="2253" y="3600"/>
                    <a:pt x="1575" y="3600"/>
                  </a:cubicBezTo>
                  <a:cubicBezTo>
                    <a:pt x="1552" y="3600"/>
                    <a:pt x="1528" y="3600"/>
                    <a:pt x="1504" y="3598"/>
                  </a:cubicBezTo>
                  <a:lnTo>
                    <a:pt x="348" y="3486"/>
                  </a:lnTo>
                  <a:cubicBezTo>
                    <a:pt x="342" y="3486"/>
                    <a:pt x="336" y="3486"/>
                    <a:pt x="330" y="3486"/>
                  </a:cubicBezTo>
                  <a:cubicBezTo>
                    <a:pt x="30" y="3486"/>
                    <a:pt x="1" y="3934"/>
                    <a:pt x="311" y="3952"/>
                  </a:cubicBezTo>
                  <a:lnTo>
                    <a:pt x="1467" y="4064"/>
                  </a:lnTo>
                  <a:lnTo>
                    <a:pt x="1616" y="4064"/>
                  </a:lnTo>
                  <a:cubicBezTo>
                    <a:pt x="2529" y="4064"/>
                    <a:pt x="3293" y="3356"/>
                    <a:pt x="3368" y="2443"/>
                  </a:cubicBezTo>
                  <a:lnTo>
                    <a:pt x="3368" y="2331"/>
                  </a:lnTo>
                  <a:cubicBezTo>
                    <a:pt x="3386" y="2089"/>
                    <a:pt x="3312" y="1846"/>
                    <a:pt x="3144" y="1641"/>
                  </a:cubicBezTo>
                  <a:cubicBezTo>
                    <a:pt x="2995" y="1455"/>
                    <a:pt x="2771" y="1343"/>
                    <a:pt x="2529" y="1306"/>
                  </a:cubicBezTo>
                  <a:cubicBezTo>
                    <a:pt x="2268" y="1287"/>
                    <a:pt x="2026" y="1175"/>
                    <a:pt x="1877" y="970"/>
                  </a:cubicBezTo>
                  <a:cubicBezTo>
                    <a:pt x="1709" y="765"/>
                    <a:pt x="1616" y="504"/>
                    <a:pt x="1634" y="243"/>
                  </a:cubicBezTo>
                  <a:cubicBezTo>
                    <a:pt x="1654" y="85"/>
                    <a:pt x="1532" y="0"/>
                    <a:pt x="1408" y="0"/>
                  </a:cubicBez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6363535" y="2266694"/>
              <a:ext cx="44562" cy="40260"/>
            </a:xfrm>
            <a:custGeom>
              <a:rect b="b" l="l" r="r" t="t"/>
              <a:pathLst>
                <a:path extrusionOk="0" h="1095" w="1212">
                  <a:moveTo>
                    <a:pt x="605" y="1"/>
                  </a:moveTo>
                  <a:cubicBezTo>
                    <a:pt x="432" y="1"/>
                    <a:pt x="263" y="87"/>
                    <a:pt x="168" y="240"/>
                  </a:cubicBezTo>
                  <a:cubicBezTo>
                    <a:pt x="0" y="501"/>
                    <a:pt x="56" y="818"/>
                    <a:pt x="299" y="1004"/>
                  </a:cubicBezTo>
                  <a:cubicBezTo>
                    <a:pt x="387" y="1066"/>
                    <a:pt x="489" y="1095"/>
                    <a:pt x="590" y="1095"/>
                  </a:cubicBezTo>
                  <a:cubicBezTo>
                    <a:pt x="764" y="1095"/>
                    <a:pt x="938" y="1009"/>
                    <a:pt x="1044" y="855"/>
                  </a:cubicBezTo>
                  <a:cubicBezTo>
                    <a:pt x="1212" y="594"/>
                    <a:pt x="1137" y="259"/>
                    <a:pt x="895" y="91"/>
                  </a:cubicBezTo>
                  <a:cubicBezTo>
                    <a:pt x="806" y="30"/>
                    <a:pt x="705" y="1"/>
                    <a:pt x="605" y="1"/>
                  </a:cubicBezTo>
                  <a:close/>
                </a:path>
              </a:pathLst>
            </a:custGeom>
            <a:solidFill>
              <a:srgbClr val="3015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6144916" y="2242023"/>
              <a:ext cx="44599" cy="39930"/>
            </a:xfrm>
            <a:custGeom>
              <a:rect b="b" l="l" r="r" t="t"/>
              <a:pathLst>
                <a:path extrusionOk="0" h="1086" w="1213">
                  <a:moveTo>
                    <a:pt x="623" y="1"/>
                  </a:moveTo>
                  <a:cubicBezTo>
                    <a:pt x="448" y="1"/>
                    <a:pt x="275" y="87"/>
                    <a:pt x="169" y="240"/>
                  </a:cubicBezTo>
                  <a:cubicBezTo>
                    <a:pt x="1" y="483"/>
                    <a:pt x="75" y="818"/>
                    <a:pt x="318" y="1004"/>
                  </a:cubicBezTo>
                  <a:cubicBezTo>
                    <a:pt x="406" y="1059"/>
                    <a:pt x="506" y="1086"/>
                    <a:pt x="606" y="1086"/>
                  </a:cubicBezTo>
                  <a:cubicBezTo>
                    <a:pt x="782" y="1086"/>
                    <a:pt x="956" y="1003"/>
                    <a:pt x="1063" y="837"/>
                  </a:cubicBezTo>
                  <a:cubicBezTo>
                    <a:pt x="1212" y="594"/>
                    <a:pt x="1156" y="259"/>
                    <a:pt x="914" y="91"/>
                  </a:cubicBezTo>
                  <a:cubicBezTo>
                    <a:pt x="825" y="30"/>
                    <a:pt x="724" y="1"/>
                    <a:pt x="623" y="1"/>
                  </a:cubicBezTo>
                  <a:close/>
                </a:path>
              </a:pathLst>
            </a:custGeom>
            <a:solidFill>
              <a:srgbClr val="3015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6138776" y="2271327"/>
              <a:ext cx="53460" cy="24781"/>
            </a:xfrm>
            <a:custGeom>
              <a:rect b="b" l="l" r="r" t="t"/>
              <a:pathLst>
                <a:path extrusionOk="0" h="674" w="1454">
                  <a:moveTo>
                    <a:pt x="602" y="1"/>
                  </a:moveTo>
                  <a:cubicBezTo>
                    <a:pt x="462" y="1"/>
                    <a:pt x="321" y="26"/>
                    <a:pt x="186" y="77"/>
                  </a:cubicBezTo>
                  <a:cubicBezTo>
                    <a:pt x="56" y="114"/>
                    <a:pt x="0" y="245"/>
                    <a:pt x="37" y="375"/>
                  </a:cubicBezTo>
                  <a:cubicBezTo>
                    <a:pt x="68" y="467"/>
                    <a:pt x="162" y="534"/>
                    <a:pt x="267" y="534"/>
                  </a:cubicBezTo>
                  <a:cubicBezTo>
                    <a:pt x="289" y="534"/>
                    <a:pt x="312" y="531"/>
                    <a:pt x="336" y="524"/>
                  </a:cubicBezTo>
                  <a:cubicBezTo>
                    <a:pt x="421" y="481"/>
                    <a:pt x="516" y="460"/>
                    <a:pt x="611" y="460"/>
                  </a:cubicBezTo>
                  <a:cubicBezTo>
                    <a:pt x="763" y="460"/>
                    <a:pt x="918" y="514"/>
                    <a:pt x="1044" y="617"/>
                  </a:cubicBezTo>
                  <a:cubicBezTo>
                    <a:pt x="1081" y="655"/>
                    <a:pt x="1137" y="673"/>
                    <a:pt x="1193" y="673"/>
                  </a:cubicBezTo>
                  <a:cubicBezTo>
                    <a:pt x="1267" y="673"/>
                    <a:pt x="1323" y="636"/>
                    <a:pt x="1379" y="599"/>
                  </a:cubicBezTo>
                  <a:cubicBezTo>
                    <a:pt x="1454" y="506"/>
                    <a:pt x="1454" y="356"/>
                    <a:pt x="1361" y="263"/>
                  </a:cubicBezTo>
                  <a:cubicBezTo>
                    <a:pt x="1140" y="92"/>
                    <a:pt x="872" y="1"/>
                    <a:pt x="602" y="1"/>
                  </a:cubicBez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6350998" y="2293534"/>
              <a:ext cx="63975" cy="26546"/>
            </a:xfrm>
            <a:custGeom>
              <a:rect b="b" l="l" r="r" t="t"/>
              <a:pathLst>
                <a:path extrusionOk="0" h="722" w="1740">
                  <a:moveTo>
                    <a:pt x="763" y="1"/>
                  </a:moveTo>
                  <a:cubicBezTo>
                    <a:pt x="596" y="1"/>
                    <a:pt x="428" y="30"/>
                    <a:pt x="267" y="88"/>
                  </a:cubicBezTo>
                  <a:cubicBezTo>
                    <a:pt x="0" y="171"/>
                    <a:pt x="91" y="553"/>
                    <a:pt x="340" y="553"/>
                  </a:cubicBezTo>
                  <a:cubicBezTo>
                    <a:pt x="369" y="553"/>
                    <a:pt x="401" y="547"/>
                    <a:pt x="435" y="535"/>
                  </a:cubicBezTo>
                  <a:cubicBezTo>
                    <a:pt x="544" y="494"/>
                    <a:pt x="658" y="473"/>
                    <a:pt x="772" y="473"/>
                  </a:cubicBezTo>
                  <a:cubicBezTo>
                    <a:pt x="969" y="473"/>
                    <a:pt x="1164" y="536"/>
                    <a:pt x="1329" y="666"/>
                  </a:cubicBezTo>
                  <a:cubicBezTo>
                    <a:pt x="1366" y="703"/>
                    <a:pt x="1422" y="722"/>
                    <a:pt x="1478" y="722"/>
                  </a:cubicBezTo>
                  <a:cubicBezTo>
                    <a:pt x="1534" y="722"/>
                    <a:pt x="1590" y="684"/>
                    <a:pt x="1646" y="647"/>
                  </a:cubicBezTo>
                  <a:cubicBezTo>
                    <a:pt x="1739" y="554"/>
                    <a:pt x="1739" y="405"/>
                    <a:pt x="1646" y="312"/>
                  </a:cubicBezTo>
                  <a:cubicBezTo>
                    <a:pt x="1390" y="104"/>
                    <a:pt x="1078" y="1"/>
                    <a:pt x="763" y="1"/>
                  </a:cubicBezTo>
                  <a:close/>
                </a:path>
              </a:pathLst>
            </a:custGeom>
            <a:solidFill>
              <a:srgbClr val="A1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5818751" y="2785116"/>
              <a:ext cx="310465" cy="448711"/>
            </a:xfrm>
            <a:custGeom>
              <a:rect b="b" l="l" r="r" t="t"/>
              <a:pathLst>
                <a:path extrusionOk="0" h="12204" w="8444">
                  <a:moveTo>
                    <a:pt x="2024" y="1"/>
                  </a:moveTo>
                  <a:cubicBezTo>
                    <a:pt x="1475" y="1"/>
                    <a:pt x="939" y="383"/>
                    <a:pt x="857" y="1014"/>
                  </a:cubicBezTo>
                  <a:lnTo>
                    <a:pt x="37" y="6530"/>
                  </a:lnTo>
                  <a:cubicBezTo>
                    <a:pt x="0" y="6773"/>
                    <a:pt x="37" y="7015"/>
                    <a:pt x="149" y="7239"/>
                  </a:cubicBezTo>
                  <a:lnTo>
                    <a:pt x="2274" y="11563"/>
                  </a:lnTo>
                  <a:cubicBezTo>
                    <a:pt x="2479" y="11974"/>
                    <a:pt x="2895" y="12203"/>
                    <a:pt x="3319" y="12203"/>
                  </a:cubicBezTo>
                  <a:cubicBezTo>
                    <a:pt x="3587" y="12203"/>
                    <a:pt x="3858" y="12112"/>
                    <a:pt x="4082" y="11917"/>
                  </a:cubicBezTo>
                  <a:lnTo>
                    <a:pt x="7903" y="8543"/>
                  </a:lnTo>
                  <a:cubicBezTo>
                    <a:pt x="8369" y="8115"/>
                    <a:pt x="8443" y="7388"/>
                    <a:pt x="8052" y="6885"/>
                  </a:cubicBezTo>
                  <a:lnTo>
                    <a:pt x="2926" y="436"/>
                  </a:lnTo>
                  <a:cubicBezTo>
                    <a:pt x="2683" y="137"/>
                    <a:pt x="2351" y="1"/>
                    <a:pt x="2024" y="1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6117524" y="2795190"/>
              <a:ext cx="320980" cy="428893"/>
            </a:xfrm>
            <a:custGeom>
              <a:rect b="b" l="l" r="r" t="t"/>
              <a:pathLst>
                <a:path extrusionOk="0" h="11665" w="8730">
                  <a:moveTo>
                    <a:pt x="7527" y="0"/>
                  </a:moveTo>
                  <a:cubicBezTo>
                    <a:pt x="7247" y="0"/>
                    <a:pt x="6962" y="102"/>
                    <a:pt x="6729" y="329"/>
                  </a:cubicBezTo>
                  <a:lnTo>
                    <a:pt x="485" y="6480"/>
                  </a:lnTo>
                  <a:cubicBezTo>
                    <a:pt x="19" y="6927"/>
                    <a:pt x="0" y="7654"/>
                    <a:pt x="410" y="8139"/>
                  </a:cubicBezTo>
                  <a:lnTo>
                    <a:pt x="3113" y="11270"/>
                  </a:lnTo>
                  <a:cubicBezTo>
                    <a:pt x="3349" y="11534"/>
                    <a:pt x="3669" y="11664"/>
                    <a:pt x="3987" y="11664"/>
                  </a:cubicBezTo>
                  <a:cubicBezTo>
                    <a:pt x="4322" y="11664"/>
                    <a:pt x="4654" y="11520"/>
                    <a:pt x="4883" y="11233"/>
                  </a:cubicBezTo>
                  <a:lnTo>
                    <a:pt x="8350" y="7002"/>
                  </a:lnTo>
                  <a:cubicBezTo>
                    <a:pt x="8537" y="6797"/>
                    <a:pt x="8630" y="6517"/>
                    <a:pt x="8630" y="6256"/>
                  </a:cubicBezTo>
                  <a:lnTo>
                    <a:pt x="8704" y="1205"/>
                  </a:lnTo>
                  <a:cubicBezTo>
                    <a:pt x="8730" y="489"/>
                    <a:pt x="8140" y="0"/>
                    <a:pt x="7527" y="0"/>
                  </a:cubicBez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7632676" y="2142457"/>
              <a:ext cx="1393194" cy="1636264"/>
            </a:xfrm>
            <a:custGeom>
              <a:rect b="b" l="l" r="r" t="t"/>
              <a:pathLst>
                <a:path extrusionOk="0" h="44503" w="37892">
                  <a:moveTo>
                    <a:pt x="15838" y="1"/>
                  </a:moveTo>
                  <a:cubicBezTo>
                    <a:pt x="11189" y="1"/>
                    <a:pt x="6861" y="2795"/>
                    <a:pt x="5648" y="9938"/>
                  </a:cubicBezTo>
                  <a:cubicBezTo>
                    <a:pt x="5443" y="11242"/>
                    <a:pt x="3579" y="13199"/>
                    <a:pt x="2852" y="14411"/>
                  </a:cubicBezTo>
                  <a:cubicBezTo>
                    <a:pt x="2647" y="14765"/>
                    <a:pt x="2423" y="15156"/>
                    <a:pt x="2200" y="15585"/>
                  </a:cubicBezTo>
                  <a:cubicBezTo>
                    <a:pt x="1137" y="17206"/>
                    <a:pt x="671" y="19163"/>
                    <a:pt x="932" y="21102"/>
                  </a:cubicBezTo>
                  <a:cubicBezTo>
                    <a:pt x="1081" y="22220"/>
                    <a:pt x="1491" y="23283"/>
                    <a:pt x="2088" y="24214"/>
                  </a:cubicBezTo>
                  <a:cubicBezTo>
                    <a:pt x="1976" y="24419"/>
                    <a:pt x="1845" y="24625"/>
                    <a:pt x="1715" y="24848"/>
                  </a:cubicBezTo>
                  <a:cubicBezTo>
                    <a:pt x="559" y="26507"/>
                    <a:pt x="0" y="28408"/>
                    <a:pt x="243" y="30365"/>
                  </a:cubicBezTo>
                  <a:cubicBezTo>
                    <a:pt x="597" y="33235"/>
                    <a:pt x="2628" y="35565"/>
                    <a:pt x="5517" y="36888"/>
                  </a:cubicBezTo>
                  <a:cubicBezTo>
                    <a:pt x="9040" y="38510"/>
                    <a:pt x="12507" y="40225"/>
                    <a:pt x="15526" y="42350"/>
                  </a:cubicBezTo>
                  <a:cubicBezTo>
                    <a:pt x="17479" y="43704"/>
                    <a:pt x="20043" y="44502"/>
                    <a:pt x="22851" y="44502"/>
                  </a:cubicBezTo>
                  <a:cubicBezTo>
                    <a:pt x="23714" y="44502"/>
                    <a:pt x="24599" y="44427"/>
                    <a:pt x="25497" y="44269"/>
                  </a:cubicBezTo>
                  <a:cubicBezTo>
                    <a:pt x="30977" y="43300"/>
                    <a:pt x="35189" y="39386"/>
                    <a:pt x="35432" y="35006"/>
                  </a:cubicBezTo>
                  <a:cubicBezTo>
                    <a:pt x="35469" y="34316"/>
                    <a:pt x="35413" y="33608"/>
                    <a:pt x="35245" y="32937"/>
                  </a:cubicBezTo>
                  <a:cubicBezTo>
                    <a:pt x="35077" y="32341"/>
                    <a:pt x="34705" y="31782"/>
                    <a:pt x="34742" y="31148"/>
                  </a:cubicBezTo>
                  <a:cubicBezTo>
                    <a:pt x="34816" y="30365"/>
                    <a:pt x="35450" y="29750"/>
                    <a:pt x="35972" y="29098"/>
                  </a:cubicBezTo>
                  <a:cubicBezTo>
                    <a:pt x="37649" y="26992"/>
                    <a:pt x="37892" y="23972"/>
                    <a:pt x="36550" y="21717"/>
                  </a:cubicBezTo>
                  <a:cubicBezTo>
                    <a:pt x="36047" y="20878"/>
                    <a:pt x="35376" y="20151"/>
                    <a:pt x="34574" y="19611"/>
                  </a:cubicBezTo>
                  <a:cubicBezTo>
                    <a:pt x="37109" y="16032"/>
                    <a:pt x="35637" y="11037"/>
                    <a:pt x="31555" y="9416"/>
                  </a:cubicBezTo>
                  <a:cubicBezTo>
                    <a:pt x="31387" y="9341"/>
                    <a:pt x="31201" y="9285"/>
                    <a:pt x="31014" y="9211"/>
                  </a:cubicBezTo>
                  <a:cubicBezTo>
                    <a:pt x="30474" y="9043"/>
                    <a:pt x="29896" y="8912"/>
                    <a:pt x="29318" y="8875"/>
                  </a:cubicBezTo>
                  <a:cubicBezTo>
                    <a:pt x="28554" y="8819"/>
                    <a:pt x="27846" y="8931"/>
                    <a:pt x="27268" y="8316"/>
                  </a:cubicBezTo>
                  <a:cubicBezTo>
                    <a:pt x="26951" y="7981"/>
                    <a:pt x="26802" y="7515"/>
                    <a:pt x="26653" y="7067"/>
                  </a:cubicBezTo>
                  <a:cubicBezTo>
                    <a:pt x="25926" y="4868"/>
                    <a:pt x="24677" y="2985"/>
                    <a:pt x="22571" y="1830"/>
                  </a:cubicBezTo>
                  <a:cubicBezTo>
                    <a:pt x="20469" y="672"/>
                    <a:pt x="18115" y="1"/>
                    <a:pt x="15838" y="1"/>
                  </a:cubicBezTo>
                  <a:close/>
                </a:path>
              </a:pathLst>
            </a:custGeom>
            <a:solidFill>
              <a:srgbClr val="3B30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7970496" y="2389939"/>
              <a:ext cx="791568" cy="1488495"/>
            </a:xfrm>
            <a:custGeom>
              <a:rect b="b" l="l" r="r" t="t"/>
              <a:pathLst>
                <a:path extrusionOk="0" h="40484" w="21529">
                  <a:moveTo>
                    <a:pt x="5257" y="1"/>
                  </a:moveTo>
                  <a:lnTo>
                    <a:pt x="5257" y="1"/>
                  </a:lnTo>
                  <a:cubicBezTo>
                    <a:pt x="5089" y="1082"/>
                    <a:pt x="5276" y="2610"/>
                    <a:pt x="4325" y="3915"/>
                  </a:cubicBezTo>
                  <a:cubicBezTo>
                    <a:pt x="4027" y="4288"/>
                    <a:pt x="3635" y="4604"/>
                    <a:pt x="3188" y="4791"/>
                  </a:cubicBezTo>
                  <a:cubicBezTo>
                    <a:pt x="3187" y="4791"/>
                    <a:pt x="3187" y="4791"/>
                    <a:pt x="3186" y="4791"/>
                  </a:cubicBezTo>
                  <a:cubicBezTo>
                    <a:pt x="3077" y="4791"/>
                    <a:pt x="1865" y="2331"/>
                    <a:pt x="1865" y="2331"/>
                  </a:cubicBezTo>
                  <a:lnTo>
                    <a:pt x="1865" y="2331"/>
                  </a:lnTo>
                  <a:cubicBezTo>
                    <a:pt x="1865" y="2331"/>
                    <a:pt x="2200" y="5089"/>
                    <a:pt x="1827" y="5145"/>
                  </a:cubicBezTo>
                  <a:cubicBezTo>
                    <a:pt x="1250" y="5257"/>
                    <a:pt x="616" y="5331"/>
                    <a:pt x="1" y="5499"/>
                  </a:cubicBezTo>
                  <a:lnTo>
                    <a:pt x="933" y="13495"/>
                  </a:lnTo>
                  <a:cubicBezTo>
                    <a:pt x="1231" y="16235"/>
                    <a:pt x="3039" y="18583"/>
                    <a:pt x="5611" y="19590"/>
                  </a:cubicBezTo>
                  <a:lnTo>
                    <a:pt x="6077" y="22385"/>
                  </a:lnTo>
                  <a:lnTo>
                    <a:pt x="486" y="23951"/>
                  </a:lnTo>
                  <a:lnTo>
                    <a:pt x="10196" y="40483"/>
                  </a:lnTo>
                  <a:lnTo>
                    <a:pt x="16347" y="31444"/>
                  </a:lnTo>
                  <a:lnTo>
                    <a:pt x="21528" y="24249"/>
                  </a:lnTo>
                  <a:lnTo>
                    <a:pt x="15732" y="22329"/>
                  </a:lnTo>
                  <a:lnTo>
                    <a:pt x="14278" y="16645"/>
                  </a:lnTo>
                  <a:cubicBezTo>
                    <a:pt x="15172" y="15210"/>
                    <a:pt x="15545" y="13532"/>
                    <a:pt x="15340" y="11855"/>
                  </a:cubicBezTo>
                  <a:lnTo>
                    <a:pt x="15303" y="11556"/>
                  </a:lnTo>
                  <a:cubicBezTo>
                    <a:pt x="15303" y="11407"/>
                    <a:pt x="15284" y="11240"/>
                    <a:pt x="15266" y="11072"/>
                  </a:cubicBezTo>
                  <a:lnTo>
                    <a:pt x="15210" y="10587"/>
                  </a:lnTo>
                  <a:lnTo>
                    <a:pt x="15601" y="10550"/>
                  </a:lnTo>
                  <a:cubicBezTo>
                    <a:pt x="16906" y="10326"/>
                    <a:pt x="17819" y="9134"/>
                    <a:pt x="17651" y="7829"/>
                  </a:cubicBezTo>
                  <a:cubicBezTo>
                    <a:pt x="17509" y="6565"/>
                    <a:pt x="16449" y="5642"/>
                    <a:pt x="15202" y="5642"/>
                  </a:cubicBezTo>
                  <a:cubicBezTo>
                    <a:pt x="15143" y="5642"/>
                    <a:pt x="15083" y="5644"/>
                    <a:pt x="15023" y="5648"/>
                  </a:cubicBezTo>
                  <a:lnTo>
                    <a:pt x="15023" y="5667"/>
                  </a:lnTo>
                  <a:lnTo>
                    <a:pt x="14651" y="5704"/>
                  </a:lnTo>
                  <a:cubicBezTo>
                    <a:pt x="8146" y="4828"/>
                    <a:pt x="5630" y="2666"/>
                    <a:pt x="5257" y="1"/>
                  </a:cubicBezTo>
                  <a:close/>
                </a:path>
              </a:pathLst>
            </a:custGeom>
            <a:solidFill>
              <a:srgbClr val="EB8D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8002042" y="2815522"/>
              <a:ext cx="543460" cy="377124"/>
            </a:xfrm>
            <a:custGeom>
              <a:rect b="b" l="l" r="r" t="t"/>
              <a:pathLst>
                <a:path extrusionOk="0" h="10257" w="14781">
                  <a:moveTo>
                    <a:pt x="14445" y="0"/>
                  </a:moveTo>
                  <a:lnTo>
                    <a:pt x="14445" y="0"/>
                  </a:lnTo>
                  <a:cubicBezTo>
                    <a:pt x="14631" y="3858"/>
                    <a:pt x="11873" y="7250"/>
                    <a:pt x="8052" y="7679"/>
                  </a:cubicBezTo>
                  <a:cubicBezTo>
                    <a:pt x="7783" y="7709"/>
                    <a:pt x="7515" y="7724"/>
                    <a:pt x="7250" y="7724"/>
                  </a:cubicBezTo>
                  <a:cubicBezTo>
                    <a:pt x="3606" y="7724"/>
                    <a:pt x="435" y="4925"/>
                    <a:pt x="0" y="1137"/>
                  </a:cubicBezTo>
                  <a:lnTo>
                    <a:pt x="0" y="1137"/>
                  </a:lnTo>
                  <a:lnTo>
                    <a:pt x="56" y="1920"/>
                  </a:lnTo>
                  <a:cubicBezTo>
                    <a:pt x="392" y="4865"/>
                    <a:pt x="2423" y="7325"/>
                    <a:pt x="5238" y="8220"/>
                  </a:cubicBezTo>
                  <a:cubicBezTo>
                    <a:pt x="5784" y="9474"/>
                    <a:pt x="7024" y="10256"/>
                    <a:pt x="8360" y="10256"/>
                  </a:cubicBezTo>
                  <a:cubicBezTo>
                    <a:pt x="8572" y="10256"/>
                    <a:pt x="8787" y="10236"/>
                    <a:pt x="9003" y="10195"/>
                  </a:cubicBezTo>
                  <a:cubicBezTo>
                    <a:pt x="10568" y="9897"/>
                    <a:pt x="11724" y="8555"/>
                    <a:pt x="11761" y="6952"/>
                  </a:cubicBezTo>
                  <a:cubicBezTo>
                    <a:pt x="13755" y="5349"/>
                    <a:pt x="14780" y="2833"/>
                    <a:pt x="14482" y="298"/>
                  </a:cubicBezTo>
                  <a:lnTo>
                    <a:pt x="14445" y="0"/>
                  </a:ln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8511897" y="2642053"/>
              <a:ext cx="45261" cy="70998"/>
            </a:xfrm>
            <a:custGeom>
              <a:rect b="b" l="l" r="r" t="t"/>
              <a:pathLst>
                <a:path extrusionOk="0" h="1931" w="1231">
                  <a:moveTo>
                    <a:pt x="974" y="0"/>
                  </a:moveTo>
                  <a:cubicBezTo>
                    <a:pt x="902" y="0"/>
                    <a:pt x="837" y="37"/>
                    <a:pt x="802" y="96"/>
                  </a:cubicBezTo>
                  <a:lnTo>
                    <a:pt x="0" y="1345"/>
                  </a:lnTo>
                  <a:lnTo>
                    <a:pt x="820" y="1904"/>
                  </a:lnTo>
                  <a:cubicBezTo>
                    <a:pt x="860" y="1917"/>
                    <a:pt x="899" y="1930"/>
                    <a:pt x="939" y="1930"/>
                  </a:cubicBezTo>
                  <a:cubicBezTo>
                    <a:pt x="955" y="1930"/>
                    <a:pt x="972" y="1928"/>
                    <a:pt x="988" y="1922"/>
                  </a:cubicBezTo>
                  <a:cubicBezTo>
                    <a:pt x="1044" y="1922"/>
                    <a:pt x="1100" y="1885"/>
                    <a:pt x="1137" y="1829"/>
                  </a:cubicBezTo>
                  <a:cubicBezTo>
                    <a:pt x="1193" y="1736"/>
                    <a:pt x="1174" y="1587"/>
                    <a:pt x="1062" y="1531"/>
                  </a:cubicBezTo>
                  <a:lnTo>
                    <a:pt x="597" y="1214"/>
                  </a:lnTo>
                  <a:lnTo>
                    <a:pt x="1156" y="338"/>
                  </a:lnTo>
                  <a:cubicBezTo>
                    <a:pt x="1230" y="245"/>
                    <a:pt x="1193" y="96"/>
                    <a:pt x="1100" y="40"/>
                  </a:cubicBezTo>
                  <a:cubicBezTo>
                    <a:pt x="1059" y="13"/>
                    <a:pt x="1015" y="0"/>
                    <a:pt x="974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8165805" y="2944062"/>
              <a:ext cx="67211" cy="33201"/>
            </a:xfrm>
            <a:custGeom>
              <a:rect b="b" l="l" r="r" t="t"/>
              <a:pathLst>
                <a:path extrusionOk="0" h="903" w="1828">
                  <a:moveTo>
                    <a:pt x="1185" y="0"/>
                  </a:moveTo>
                  <a:cubicBezTo>
                    <a:pt x="758" y="0"/>
                    <a:pt x="347" y="195"/>
                    <a:pt x="75" y="549"/>
                  </a:cubicBezTo>
                  <a:cubicBezTo>
                    <a:pt x="1" y="642"/>
                    <a:pt x="19" y="772"/>
                    <a:pt x="131" y="865"/>
                  </a:cubicBezTo>
                  <a:cubicBezTo>
                    <a:pt x="169" y="903"/>
                    <a:pt x="224" y="903"/>
                    <a:pt x="299" y="903"/>
                  </a:cubicBezTo>
                  <a:cubicBezTo>
                    <a:pt x="355" y="884"/>
                    <a:pt x="392" y="865"/>
                    <a:pt x="430" y="810"/>
                  </a:cubicBezTo>
                  <a:cubicBezTo>
                    <a:pt x="623" y="575"/>
                    <a:pt x="908" y="443"/>
                    <a:pt x="1202" y="443"/>
                  </a:cubicBezTo>
                  <a:cubicBezTo>
                    <a:pt x="1305" y="443"/>
                    <a:pt x="1409" y="459"/>
                    <a:pt x="1511" y="493"/>
                  </a:cubicBezTo>
                  <a:cubicBezTo>
                    <a:pt x="1537" y="506"/>
                    <a:pt x="1564" y="512"/>
                    <a:pt x="1591" y="512"/>
                  </a:cubicBezTo>
                  <a:cubicBezTo>
                    <a:pt x="1678" y="512"/>
                    <a:pt x="1762" y="448"/>
                    <a:pt x="1790" y="362"/>
                  </a:cubicBezTo>
                  <a:cubicBezTo>
                    <a:pt x="1827" y="250"/>
                    <a:pt x="1771" y="120"/>
                    <a:pt x="1660" y="83"/>
                  </a:cubicBezTo>
                  <a:cubicBezTo>
                    <a:pt x="1503" y="27"/>
                    <a:pt x="1343" y="0"/>
                    <a:pt x="1185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8229560" y="2573408"/>
              <a:ext cx="110339" cy="43055"/>
            </a:xfrm>
            <a:custGeom>
              <a:rect b="b" l="l" r="r" t="t"/>
              <a:pathLst>
                <a:path extrusionOk="0" h="1171" w="3001">
                  <a:moveTo>
                    <a:pt x="1453" y="1"/>
                  </a:moveTo>
                  <a:cubicBezTo>
                    <a:pt x="1016" y="1"/>
                    <a:pt x="578" y="151"/>
                    <a:pt x="224" y="453"/>
                  </a:cubicBezTo>
                  <a:cubicBezTo>
                    <a:pt x="0" y="695"/>
                    <a:pt x="75" y="900"/>
                    <a:pt x="242" y="994"/>
                  </a:cubicBezTo>
                  <a:cubicBezTo>
                    <a:pt x="385" y="1051"/>
                    <a:pt x="549" y="1075"/>
                    <a:pt x="710" y="1075"/>
                  </a:cubicBezTo>
                  <a:cubicBezTo>
                    <a:pt x="760" y="1075"/>
                    <a:pt x="809" y="1073"/>
                    <a:pt x="858" y="1068"/>
                  </a:cubicBezTo>
                  <a:cubicBezTo>
                    <a:pt x="1081" y="1068"/>
                    <a:pt x="1305" y="1068"/>
                    <a:pt x="1491" y="1087"/>
                  </a:cubicBezTo>
                  <a:cubicBezTo>
                    <a:pt x="1678" y="1105"/>
                    <a:pt x="1901" y="1124"/>
                    <a:pt x="2125" y="1143"/>
                  </a:cubicBezTo>
                  <a:cubicBezTo>
                    <a:pt x="2227" y="1161"/>
                    <a:pt x="2330" y="1171"/>
                    <a:pt x="2432" y="1171"/>
                  </a:cubicBezTo>
                  <a:cubicBezTo>
                    <a:pt x="2535" y="1171"/>
                    <a:pt x="2637" y="1161"/>
                    <a:pt x="2740" y="1143"/>
                  </a:cubicBezTo>
                  <a:cubicBezTo>
                    <a:pt x="2926" y="1068"/>
                    <a:pt x="3001" y="863"/>
                    <a:pt x="2833" y="602"/>
                  </a:cubicBezTo>
                  <a:cubicBezTo>
                    <a:pt x="2463" y="202"/>
                    <a:pt x="1959" y="1"/>
                    <a:pt x="1453" y="1"/>
                  </a:cubicBezTo>
                  <a:close/>
                </a:path>
              </a:pathLst>
            </a:custGeom>
            <a:solidFill>
              <a:srgbClr val="3B30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7997924" y="2592491"/>
              <a:ext cx="108317" cy="48570"/>
            </a:xfrm>
            <a:custGeom>
              <a:rect b="b" l="l" r="r" t="t"/>
              <a:pathLst>
                <a:path extrusionOk="0" h="1321" w="2946">
                  <a:moveTo>
                    <a:pt x="1722" y="0"/>
                  </a:moveTo>
                  <a:cubicBezTo>
                    <a:pt x="1589" y="0"/>
                    <a:pt x="1456" y="15"/>
                    <a:pt x="1324" y="46"/>
                  </a:cubicBezTo>
                  <a:cubicBezTo>
                    <a:pt x="839" y="102"/>
                    <a:pt x="411" y="381"/>
                    <a:pt x="150" y="792"/>
                  </a:cubicBezTo>
                  <a:cubicBezTo>
                    <a:pt x="0" y="1071"/>
                    <a:pt x="112" y="1276"/>
                    <a:pt x="299" y="1313"/>
                  </a:cubicBezTo>
                  <a:cubicBezTo>
                    <a:pt x="350" y="1318"/>
                    <a:pt x="401" y="1320"/>
                    <a:pt x="452" y="1320"/>
                  </a:cubicBezTo>
                  <a:cubicBezTo>
                    <a:pt x="606" y="1320"/>
                    <a:pt x="760" y="1299"/>
                    <a:pt x="914" y="1257"/>
                  </a:cubicBezTo>
                  <a:cubicBezTo>
                    <a:pt x="1119" y="1202"/>
                    <a:pt x="1342" y="1146"/>
                    <a:pt x="1529" y="1108"/>
                  </a:cubicBezTo>
                  <a:cubicBezTo>
                    <a:pt x="1715" y="1071"/>
                    <a:pt x="1939" y="1052"/>
                    <a:pt x="2163" y="1015"/>
                  </a:cubicBezTo>
                  <a:cubicBezTo>
                    <a:pt x="2368" y="1015"/>
                    <a:pt x="2573" y="959"/>
                    <a:pt x="2759" y="866"/>
                  </a:cubicBezTo>
                  <a:cubicBezTo>
                    <a:pt x="2908" y="773"/>
                    <a:pt x="2945" y="549"/>
                    <a:pt x="2703" y="326"/>
                  </a:cubicBezTo>
                  <a:cubicBezTo>
                    <a:pt x="2418" y="109"/>
                    <a:pt x="2075" y="0"/>
                    <a:pt x="1722" y="0"/>
                  </a:cubicBezTo>
                  <a:close/>
                </a:path>
              </a:pathLst>
            </a:custGeom>
            <a:solidFill>
              <a:srgbClr val="3B30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8254231" y="2655584"/>
              <a:ext cx="43864" cy="39635"/>
            </a:xfrm>
            <a:custGeom>
              <a:rect b="b" l="l" r="r" t="t"/>
              <a:pathLst>
                <a:path extrusionOk="0" h="1078" w="1193">
                  <a:moveTo>
                    <a:pt x="587" y="0"/>
                  </a:moveTo>
                  <a:cubicBezTo>
                    <a:pt x="362" y="0"/>
                    <a:pt x="154" y="153"/>
                    <a:pt x="93" y="380"/>
                  </a:cubicBezTo>
                  <a:cubicBezTo>
                    <a:pt x="0" y="660"/>
                    <a:pt x="168" y="958"/>
                    <a:pt x="447" y="1051"/>
                  </a:cubicBezTo>
                  <a:cubicBezTo>
                    <a:pt x="500" y="1069"/>
                    <a:pt x="553" y="1077"/>
                    <a:pt x="605" y="1077"/>
                  </a:cubicBezTo>
                  <a:cubicBezTo>
                    <a:pt x="826" y="1077"/>
                    <a:pt x="1024" y="924"/>
                    <a:pt x="1100" y="697"/>
                  </a:cubicBezTo>
                  <a:cubicBezTo>
                    <a:pt x="1193" y="417"/>
                    <a:pt x="1025" y="119"/>
                    <a:pt x="746" y="26"/>
                  </a:cubicBezTo>
                  <a:cubicBezTo>
                    <a:pt x="693" y="8"/>
                    <a:pt x="639" y="0"/>
                    <a:pt x="587" y="0"/>
                  </a:cubicBezTo>
                  <a:close/>
                </a:path>
              </a:pathLst>
            </a:custGeom>
            <a:solidFill>
              <a:srgbClr val="3B30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8250113" y="2685182"/>
              <a:ext cx="58975" cy="25259"/>
            </a:xfrm>
            <a:custGeom>
              <a:rect b="b" l="l" r="r" t="t"/>
              <a:pathLst>
                <a:path extrusionOk="0" h="687" w="1604">
                  <a:moveTo>
                    <a:pt x="927" y="0"/>
                  </a:moveTo>
                  <a:cubicBezTo>
                    <a:pt x="639" y="0"/>
                    <a:pt x="354" y="99"/>
                    <a:pt x="112" y="283"/>
                  </a:cubicBezTo>
                  <a:cubicBezTo>
                    <a:pt x="19" y="358"/>
                    <a:pt x="0" y="488"/>
                    <a:pt x="56" y="582"/>
                  </a:cubicBezTo>
                  <a:cubicBezTo>
                    <a:pt x="104" y="653"/>
                    <a:pt x="175" y="687"/>
                    <a:pt x="244" y="687"/>
                  </a:cubicBezTo>
                  <a:cubicBezTo>
                    <a:pt x="283" y="687"/>
                    <a:pt x="321" y="676"/>
                    <a:pt x="354" y="656"/>
                  </a:cubicBezTo>
                  <a:cubicBezTo>
                    <a:pt x="527" y="521"/>
                    <a:pt x="740" y="450"/>
                    <a:pt x="950" y="450"/>
                  </a:cubicBezTo>
                  <a:cubicBezTo>
                    <a:pt x="1059" y="450"/>
                    <a:pt x="1166" y="469"/>
                    <a:pt x="1268" y="507"/>
                  </a:cubicBezTo>
                  <a:cubicBezTo>
                    <a:pt x="1294" y="520"/>
                    <a:pt x="1320" y="533"/>
                    <a:pt x="1353" y="533"/>
                  </a:cubicBezTo>
                  <a:cubicBezTo>
                    <a:pt x="1367" y="533"/>
                    <a:pt x="1382" y="531"/>
                    <a:pt x="1398" y="526"/>
                  </a:cubicBezTo>
                  <a:cubicBezTo>
                    <a:pt x="1473" y="526"/>
                    <a:pt x="1529" y="470"/>
                    <a:pt x="1566" y="414"/>
                  </a:cubicBezTo>
                  <a:cubicBezTo>
                    <a:pt x="1603" y="302"/>
                    <a:pt x="1566" y="172"/>
                    <a:pt x="1454" y="116"/>
                  </a:cubicBezTo>
                  <a:cubicBezTo>
                    <a:pt x="1284" y="38"/>
                    <a:pt x="1105" y="0"/>
                    <a:pt x="927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8045207" y="2684299"/>
              <a:ext cx="43900" cy="39672"/>
            </a:xfrm>
            <a:custGeom>
              <a:rect b="b" l="l" r="r" t="t"/>
              <a:pathLst>
                <a:path extrusionOk="0" h="1079" w="1194">
                  <a:moveTo>
                    <a:pt x="596" y="0"/>
                  </a:moveTo>
                  <a:cubicBezTo>
                    <a:pt x="374" y="0"/>
                    <a:pt x="168" y="143"/>
                    <a:pt x="94" y="382"/>
                  </a:cubicBezTo>
                  <a:cubicBezTo>
                    <a:pt x="1" y="662"/>
                    <a:pt x="168" y="960"/>
                    <a:pt x="448" y="1053"/>
                  </a:cubicBezTo>
                  <a:cubicBezTo>
                    <a:pt x="501" y="1071"/>
                    <a:pt x="554" y="1079"/>
                    <a:pt x="606" y="1079"/>
                  </a:cubicBezTo>
                  <a:cubicBezTo>
                    <a:pt x="832" y="1079"/>
                    <a:pt x="1040" y="926"/>
                    <a:pt x="1100" y="699"/>
                  </a:cubicBezTo>
                  <a:cubicBezTo>
                    <a:pt x="1193" y="419"/>
                    <a:pt x="1044" y="121"/>
                    <a:pt x="765" y="28"/>
                  </a:cubicBezTo>
                  <a:cubicBezTo>
                    <a:pt x="709" y="9"/>
                    <a:pt x="652" y="0"/>
                    <a:pt x="596" y="0"/>
                  </a:cubicBezTo>
                  <a:close/>
                </a:path>
              </a:pathLst>
            </a:custGeom>
            <a:solidFill>
              <a:srgbClr val="3B30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8041089" y="2713750"/>
              <a:ext cx="58975" cy="25333"/>
            </a:xfrm>
            <a:custGeom>
              <a:rect b="b" l="l" r="r" t="t"/>
              <a:pathLst>
                <a:path extrusionOk="0" h="689" w="1604">
                  <a:moveTo>
                    <a:pt x="941" y="0"/>
                  </a:moveTo>
                  <a:cubicBezTo>
                    <a:pt x="648" y="0"/>
                    <a:pt x="358" y="95"/>
                    <a:pt x="113" y="271"/>
                  </a:cubicBezTo>
                  <a:cubicBezTo>
                    <a:pt x="19" y="345"/>
                    <a:pt x="1" y="494"/>
                    <a:pt x="57" y="587"/>
                  </a:cubicBezTo>
                  <a:cubicBezTo>
                    <a:pt x="101" y="655"/>
                    <a:pt x="166" y="688"/>
                    <a:pt x="235" y="688"/>
                  </a:cubicBezTo>
                  <a:cubicBezTo>
                    <a:pt x="281" y="688"/>
                    <a:pt x="329" y="673"/>
                    <a:pt x="373" y="643"/>
                  </a:cubicBezTo>
                  <a:cubicBezTo>
                    <a:pt x="528" y="513"/>
                    <a:pt x="727" y="443"/>
                    <a:pt x="929" y="443"/>
                  </a:cubicBezTo>
                  <a:cubicBezTo>
                    <a:pt x="1044" y="443"/>
                    <a:pt x="1160" y="466"/>
                    <a:pt x="1268" y="513"/>
                  </a:cubicBezTo>
                  <a:cubicBezTo>
                    <a:pt x="1305" y="532"/>
                    <a:pt x="1361" y="532"/>
                    <a:pt x="1399" y="532"/>
                  </a:cubicBezTo>
                  <a:cubicBezTo>
                    <a:pt x="1473" y="513"/>
                    <a:pt x="1529" y="476"/>
                    <a:pt x="1566" y="401"/>
                  </a:cubicBezTo>
                  <a:cubicBezTo>
                    <a:pt x="1604" y="289"/>
                    <a:pt x="1566" y="159"/>
                    <a:pt x="1454" y="103"/>
                  </a:cubicBezTo>
                  <a:cubicBezTo>
                    <a:pt x="1288" y="34"/>
                    <a:pt x="1114" y="0"/>
                    <a:pt x="941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8186689" y="2762467"/>
              <a:ext cx="181448" cy="123686"/>
            </a:xfrm>
            <a:custGeom>
              <a:rect b="b" l="l" r="r" t="t"/>
              <a:pathLst>
                <a:path extrusionOk="0" h="3364" w="4935">
                  <a:moveTo>
                    <a:pt x="3580" y="1"/>
                  </a:moveTo>
                  <a:cubicBezTo>
                    <a:pt x="3517" y="1"/>
                    <a:pt x="3451" y="15"/>
                    <a:pt x="3384" y="45"/>
                  </a:cubicBezTo>
                  <a:cubicBezTo>
                    <a:pt x="2676" y="623"/>
                    <a:pt x="1893" y="1070"/>
                    <a:pt x="1054" y="1424"/>
                  </a:cubicBezTo>
                  <a:cubicBezTo>
                    <a:pt x="1" y="1830"/>
                    <a:pt x="963" y="3363"/>
                    <a:pt x="2470" y="3363"/>
                  </a:cubicBezTo>
                  <a:cubicBezTo>
                    <a:pt x="2696" y="3363"/>
                    <a:pt x="2934" y="3329"/>
                    <a:pt x="3179" y="3251"/>
                  </a:cubicBezTo>
                  <a:cubicBezTo>
                    <a:pt x="4934" y="2695"/>
                    <a:pt x="4454" y="1"/>
                    <a:pt x="3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8504286" y="2724633"/>
              <a:ext cx="114531" cy="97507"/>
            </a:xfrm>
            <a:custGeom>
              <a:rect b="b" l="l" r="r" t="t"/>
              <a:pathLst>
                <a:path extrusionOk="0" h="2652" w="3115">
                  <a:moveTo>
                    <a:pt x="1754" y="445"/>
                  </a:moveTo>
                  <a:cubicBezTo>
                    <a:pt x="2766" y="445"/>
                    <a:pt x="2962" y="2034"/>
                    <a:pt x="1847" y="2211"/>
                  </a:cubicBezTo>
                  <a:lnTo>
                    <a:pt x="1829" y="2211"/>
                  </a:lnTo>
                  <a:cubicBezTo>
                    <a:pt x="1793" y="2215"/>
                    <a:pt x="1758" y="2217"/>
                    <a:pt x="1723" y="2217"/>
                  </a:cubicBezTo>
                  <a:cubicBezTo>
                    <a:pt x="1283" y="2217"/>
                    <a:pt x="910" y="1896"/>
                    <a:pt x="841" y="1447"/>
                  </a:cubicBezTo>
                  <a:cubicBezTo>
                    <a:pt x="804" y="1223"/>
                    <a:pt x="878" y="981"/>
                    <a:pt x="1009" y="795"/>
                  </a:cubicBezTo>
                  <a:cubicBezTo>
                    <a:pt x="1139" y="608"/>
                    <a:pt x="1344" y="496"/>
                    <a:pt x="1549" y="459"/>
                  </a:cubicBezTo>
                  <a:lnTo>
                    <a:pt x="1586" y="459"/>
                  </a:lnTo>
                  <a:cubicBezTo>
                    <a:pt x="1645" y="450"/>
                    <a:pt x="1701" y="445"/>
                    <a:pt x="1754" y="445"/>
                  </a:cubicBezTo>
                  <a:close/>
                  <a:moveTo>
                    <a:pt x="1690" y="0"/>
                  </a:moveTo>
                  <a:cubicBezTo>
                    <a:pt x="1631" y="0"/>
                    <a:pt x="1572" y="4"/>
                    <a:pt x="1512" y="12"/>
                  </a:cubicBezTo>
                  <a:cubicBezTo>
                    <a:pt x="1176" y="49"/>
                    <a:pt x="859" y="236"/>
                    <a:pt x="654" y="515"/>
                  </a:cubicBezTo>
                  <a:cubicBezTo>
                    <a:pt x="1" y="1416"/>
                    <a:pt x="653" y="2651"/>
                    <a:pt x="1722" y="2651"/>
                  </a:cubicBezTo>
                  <a:cubicBezTo>
                    <a:pt x="1781" y="2651"/>
                    <a:pt x="1842" y="2648"/>
                    <a:pt x="1903" y="2640"/>
                  </a:cubicBezTo>
                  <a:lnTo>
                    <a:pt x="1922" y="2640"/>
                  </a:lnTo>
                  <a:cubicBezTo>
                    <a:pt x="2630" y="2509"/>
                    <a:pt x="3115" y="1838"/>
                    <a:pt x="3003" y="1130"/>
                  </a:cubicBezTo>
                  <a:cubicBezTo>
                    <a:pt x="2900" y="463"/>
                    <a:pt x="2343" y="0"/>
                    <a:pt x="1690" y="0"/>
                  </a:cubicBezTo>
                  <a:close/>
                </a:path>
              </a:pathLst>
            </a:custGeom>
            <a:solidFill>
              <a:srgbClr val="F7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8117161" y="2628082"/>
              <a:ext cx="95081" cy="181301"/>
            </a:xfrm>
            <a:custGeom>
              <a:rect b="b" l="l" r="r" t="t"/>
              <a:pathLst>
                <a:path extrusionOk="0" h="4931" w="2586">
                  <a:moveTo>
                    <a:pt x="1628" y="0"/>
                  </a:moveTo>
                  <a:cubicBezTo>
                    <a:pt x="1508" y="0"/>
                    <a:pt x="1389" y="80"/>
                    <a:pt x="1398" y="234"/>
                  </a:cubicBezTo>
                  <a:lnTo>
                    <a:pt x="1436" y="1836"/>
                  </a:lnTo>
                  <a:cubicBezTo>
                    <a:pt x="1436" y="1874"/>
                    <a:pt x="1436" y="1892"/>
                    <a:pt x="1436" y="1930"/>
                  </a:cubicBezTo>
                  <a:cubicBezTo>
                    <a:pt x="1387" y="2364"/>
                    <a:pt x="1187" y="2437"/>
                    <a:pt x="1001" y="2437"/>
                  </a:cubicBezTo>
                  <a:cubicBezTo>
                    <a:pt x="971" y="2437"/>
                    <a:pt x="942" y="2435"/>
                    <a:pt x="914" y="2433"/>
                  </a:cubicBezTo>
                  <a:cubicBezTo>
                    <a:pt x="888" y="2431"/>
                    <a:pt x="863" y="2429"/>
                    <a:pt x="837" y="2429"/>
                  </a:cubicBezTo>
                  <a:cubicBezTo>
                    <a:pt x="658" y="2429"/>
                    <a:pt x="485" y="2486"/>
                    <a:pt x="355" y="2601"/>
                  </a:cubicBezTo>
                  <a:cubicBezTo>
                    <a:pt x="187" y="2750"/>
                    <a:pt x="94" y="2955"/>
                    <a:pt x="75" y="3160"/>
                  </a:cubicBezTo>
                  <a:lnTo>
                    <a:pt x="75" y="3253"/>
                  </a:lnTo>
                  <a:cubicBezTo>
                    <a:pt x="1" y="4036"/>
                    <a:pt x="560" y="4725"/>
                    <a:pt x="1342" y="4837"/>
                  </a:cubicBezTo>
                  <a:lnTo>
                    <a:pt x="2218" y="4930"/>
                  </a:lnTo>
                  <a:lnTo>
                    <a:pt x="2256" y="4930"/>
                  </a:lnTo>
                  <a:cubicBezTo>
                    <a:pt x="2262" y="4931"/>
                    <a:pt x="2267" y="4931"/>
                    <a:pt x="2273" y="4931"/>
                  </a:cubicBezTo>
                  <a:cubicBezTo>
                    <a:pt x="2555" y="4931"/>
                    <a:pt x="2585" y="4483"/>
                    <a:pt x="2274" y="4464"/>
                  </a:cubicBezTo>
                  <a:lnTo>
                    <a:pt x="1398" y="4371"/>
                  </a:lnTo>
                  <a:cubicBezTo>
                    <a:pt x="858" y="4297"/>
                    <a:pt x="485" y="3812"/>
                    <a:pt x="541" y="3290"/>
                  </a:cubicBezTo>
                  <a:lnTo>
                    <a:pt x="541" y="3197"/>
                  </a:lnTo>
                  <a:cubicBezTo>
                    <a:pt x="541" y="3104"/>
                    <a:pt x="578" y="3029"/>
                    <a:pt x="653" y="2973"/>
                  </a:cubicBezTo>
                  <a:cubicBezTo>
                    <a:pt x="709" y="2917"/>
                    <a:pt x="783" y="2899"/>
                    <a:pt x="858" y="2899"/>
                  </a:cubicBezTo>
                  <a:cubicBezTo>
                    <a:pt x="909" y="2905"/>
                    <a:pt x="958" y="2909"/>
                    <a:pt x="1007" y="2909"/>
                  </a:cubicBezTo>
                  <a:cubicBezTo>
                    <a:pt x="1502" y="2909"/>
                    <a:pt x="1834" y="2563"/>
                    <a:pt x="1902" y="1986"/>
                  </a:cubicBezTo>
                  <a:cubicBezTo>
                    <a:pt x="1902" y="1930"/>
                    <a:pt x="1902" y="1874"/>
                    <a:pt x="1902" y="1818"/>
                  </a:cubicBezTo>
                  <a:lnTo>
                    <a:pt x="1864" y="215"/>
                  </a:lnTo>
                  <a:cubicBezTo>
                    <a:pt x="1855" y="70"/>
                    <a:pt x="1741" y="0"/>
                    <a:pt x="1628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7460678" y="3256843"/>
              <a:ext cx="1789989" cy="1972944"/>
            </a:xfrm>
            <a:custGeom>
              <a:rect b="b" l="l" r="r" t="t"/>
              <a:pathLst>
                <a:path extrusionOk="0" h="53660" w="48684">
                  <a:moveTo>
                    <a:pt x="15582" y="0"/>
                  </a:moveTo>
                  <a:cubicBezTo>
                    <a:pt x="11817" y="56"/>
                    <a:pt x="10661" y="1696"/>
                    <a:pt x="8164" y="4604"/>
                  </a:cubicBezTo>
                  <a:lnTo>
                    <a:pt x="559" y="13681"/>
                  </a:lnTo>
                  <a:cubicBezTo>
                    <a:pt x="0" y="14352"/>
                    <a:pt x="19" y="15339"/>
                    <a:pt x="597" y="15992"/>
                  </a:cubicBezTo>
                  <a:lnTo>
                    <a:pt x="6095" y="22105"/>
                  </a:lnTo>
                  <a:cubicBezTo>
                    <a:pt x="6452" y="22512"/>
                    <a:pt x="6938" y="22708"/>
                    <a:pt x="7422" y="22708"/>
                  </a:cubicBezTo>
                  <a:cubicBezTo>
                    <a:pt x="8025" y="22708"/>
                    <a:pt x="8624" y="22404"/>
                    <a:pt x="8965" y="21826"/>
                  </a:cubicBezTo>
                  <a:lnTo>
                    <a:pt x="10885" y="18564"/>
                  </a:lnTo>
                  <a:lnTo>
                    <a:pt x="10885" y="18564"/>
                  </a:lnTo>
                  <a:lnTo>
                    <a:pt x="10493" y="20484"/>
                  </a:lnTo>
                  <a:cubicBezTo>
                    <a:pt x="10083" y="22422"/>
                    <a:pt x="10903" y="24398"/>
                    <a:pt x="12581" y="25479"/>
                  </a:cubicBezTo>
                  <a:lnTo>
                    <a:pt x="13252" y="30436"/>
                  </a:lnTo>
                  <a:cubicBezTo>
                    <a:pt x="13476" y="32021"/>
                    <a:pt x="13103" y="33642"/>
                    <a:pt x="12227" y="34984"/>
                  </a:cubicBezTo>
                  <a:lnTo>
                    <a:pt x="10792" y="37165"/>
                  </a:lnTo>
                  <a:cubicBezTo>
                    <a:pt x="8872" y="40110"/>
                    <a:pt x="7660" y="43465"/>
                    <a:pt x="7250" y="46969"/>
                  </a:cubicBezTo>
                  <a:cubicBezTo>
                    <a:pt x="7176" y="47565"/>
                    <a:pt x="6989" y="50584"/>
                    <a:pt x="6822" y="53660"/>
                  </a:cubicBezTo>
                  <a:lnTo>
                    <a:pt x="41656" y="53660"/>
                  </a:lnTo>
                  <a:lnTo>
                    <a:pt x="41787" y="50939"/>
                  </a:lnTo>
                  <a:cubicBezTo>
                    <a:pt x="42048" y="46074"/>
                    <a:pt x="40389" y="41228"/>
                    <a:pt x="37724" y="37184"/>
                  </a:cubicBezTo>
                  <a:lnTo>
                    <a:pt x="36307" y="34984"/>
                  </a:lnTo>
                  <a:cubicBezTo>
                    <a:pt x="35748" y="33642"/>
                    <a:pt x="35506" y="32207"/>
                    <a:pt x="35543" y="30753"/>
                  </a:cubicBezTo>
                  <a:lnTo>
                    <a:pt x="35730" y="25460"/>
                  </a:lnTo>
                  <a:cubicBezTo>
                    <a:pt x="37407" y="24398"/>
                    <a:pt x="38246" y="22403"/>
                    <a:pt x="37836" y="20465"/>
                  </a:cubicBezTo>
                  <a:lnTo>
                    <a:pt x="37426" y="18545"/>
                  </a:lnTo>
                  <a:lnTo>
                    <a:pt x="39532" y="21788"/>
                  </a:lnTo>
                  <a:cubicBezTo>
                    <a:pt x="39868" y="22339"/>
                    <a:pt x="40439" y="22622"/>
                    <a:pt x="41015" y="22622"/>
                  </a:cubicBezTo>
                  <a:cubicBezTo>
                    <a:pt x="41492" y="22622"/>
                    <a:pt x="41973" y="22428"/>
                    <a:pt x="42327" y="22031"/>
                  </a:cubicBezTo>
                  <a:lnTo>
                    <a:pt x="48012" y="15694"/>
                  </a:lnTo>
                  <a:cubicBezTo>
                    <a:pt x="48683" y="14948"/>
                    <a:pt x="48664" y="13848"/>
                    <a:pt x="47993" y="13122"/>
                  </a:cubicBezTo>
                  <a:lnTo>
                    <a:pt x="40165" y="4604"/>
                  </a:lnTo>
                  <a:cubicBezTo>
                    <a:pt x="37892" y="1976"/>
                    <a:pt x="36680" y="317"/>
                    <a:pt x="33661" y="37"/>
                  </a:cubicBezTo>
                  <a:cubicBezTo>
                    <a:pt x="33635" y="35"/>
                    <a:pt x="33609" y="34"/>
                    <a:pt x="33583" y="34"/>
                  </a:cubicBezTo>
                  <a:cubicBezTo>
                    <a:pt x="33040" y="34"/>
                    <a:pt x="32589" y="584"/>
                    <a:pt x="32393" y="1100"/>
                  </a:cubicBezTo>
                  <a:lnTo>
                    <a:pt x="29504" y="8518"/>
                  </a:lnTo>
                  <a:cubicBezTo>
                    <a:pt x="28647" y="10717"/>
                    <a:pt x="26522" y="12171"/>
                    <a:pt x="24174" y="12171"/>
                  </a:cubicBezTo>
                  <a:cubicBezTo>
                    <a:pt x="21807" y="12171"/>
                    <a:pt x="19701" y="10736"/>
                    <a:pt x="18825" y="8537"/>
                  </a:cubicBezTo>
                  <a:lnTo>
                    <a:pt x="18825" y="8518"/>
                  </a:lnTo>
                  <a:lnTo>
                    <a:pt x="15582" y="0"/>
                  </a:lnTo>
                  <a:close/>
                </a:path>
              </a:pathLst>
            </a:custGeom>
            <a:solidFill>
              <a:srgbClr val="FF8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8996383" y="3877000"/>
              <a:ext cx="195346" cy="526327"/>
            </a:xfrm>
            <a:custGeom>
              <a:rect b="b" l="l" r="r" t="t"/>
              <a:pathLst>
                <a:path extrusionOk="0" h="14315" w="5313">
                  <a:moveTo>
                    <a:pt x="5256" y="1"/>
                  </a:moveTo>
                  <a:lnTo>
                    <a:pt x="0" y="5555"/>
                  </a:lnTo>
                  <a:lnTo>
                    <a:pt x="3523" y="11296"/>
                  </a:lnTo>
                  <a:lnTo>
                    <a:pt x="5312" y="14315"/>
                  </a:lnTo>
                  <a:lnTo>
                    <a:pt x="5256" y="1"/>
                  </a:lnTo>
                  <a:close/>
                </a:path>
              </a:pathLst>
            </a:custGeom>
            <a:solidFill>
              <a:srgbClr val="EB8D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8080173" y="3383617"/>
              <a:ext cx="535923" cy="320723"/>
            </a:xfrm>
            <a:custGeom>
              <a:rect b="b" l="l" r="r" t="t"/>
              <a:pathLst>
                <a:path extrusionOk="0" h="8723" w="14576">
                  <a:moveTo>
                    <a:pt x="0" y="0"/>
                  </a:moveTo>
                  <a:lnTo>
                    <a:pt x="1976" y="5051"/>
                  </a:lnTo>
                  <a:lnTo>
                    <a:pt x="1976" y="5089"/>
                  </a:lnTo>
                  <a:cubicBezTo>
                    <a:pt x="2833" y="7288"/>
                    <a:pt x="4958" y="8723"/>
                    <a:pt x="7306" y="8723"/>
                  </a:cubicBezTo>
                  <a:cubicBezTo>
                    <a:pt x="9673" y="8723"/>
                    <a:pt x="11779" y="7269"/>
                    <a:pt x="12637" y="5070"/>
                  </a:cubicBezTo>
                  <a:lnTo>
                    <a:pt x="14575" y="93"/>
                  </a:lnTo>
                  <a:lnTo>
                    <a:pt x="14575" y="93"/>
                  </a:lnTo>
                  <a:lnTo>
                    <a:pt x="7977" y="5797"/>
                  </a:lnTo>
                  <a:cubicBezTo>
                    <a:pt x="7819" y="5927"/>
                    <a:pt x="7628" y="5992"/>
                    <a:pt x="7439" y="5992"/>
                  </a:cubicBezTo>
                  <a:cubicBezTo>
                    <a:pt x="7250" y="5992"/>
                    <a:pt x="7064" y="5927"/>
                    <a:pt x="6915" y="57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AE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7779305" y="3835196"/>
              <a:ext cx="100118" cy="241268"/>
            </a:xfrm>
            <a:custGeom>
              <a:rect b="b" l="l" r="r" t="t"/>
              <a:pathLst>
                <a:path extrusionOk="0" h="6562" w="2723">
                  <a:moveTo>
                    <a:pt x="2387" y="1"/>
                  </a:moveTo>
                  <a:lnTo>
                    <a:pt x="1" y="6562"/>
                  </a:lnTo>
                  <a:lnTo>
                    <a:pt x="2237" y="2741"/>
                  </a:lnTo>
                  <a:lnTo>
                    <a:pt x="2014" y="3784"/>
                  </a:lnTo>
                  <a:lnTo>
                    <a:pt x="2722" y="3002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F75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7923213" y="4192943"/>
              <a:ext cx="65152" cy="220679"/>
            </a:xfrm>
            <a:custGeom>
              <a:rect b="b" l="l" r="r" t="t"/>
              <a:pathLst>
                <a:path extrusionOk="0" h="6002" w="1772">
                  <a:moveTo>
                    <a:pt x="1" y="0"/>
                  </a:moveTo>
                  <a:lnTo>
                    <a:pt x="728" y="6002"/>
                  </a:lnTo>
                  <a:lnTo>
                    <a:pt x="1101" y="5032"/>
                  </a:lnTo>
                  <a:cubicBezTo>
                    <a:pt x="1772" y="3280"/>
                    <a:pt x="1343" y="1305"/>
                    <a:pt x="1" y="0"/>
                  </a:cubicBezTo>
                  <a:close/>
                </a:path>
              </a:pathLst>
            </a:custGeom>
            <a:solidFill>
              <a:srgbClr val="EF75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8703088" y="4192943"/>
              <a:ext cx="71292" cy="267263"/>
            </a:xfrm>
            <a:custGeom>
              <a:rect b="b" l="l" r="r" t="t"/>
              <a:pathLst>
                <a:path extrusionOk="0" h="7269" w="1939">
                  <a:moveTo>
                    <a:pt x="1939" y="0"/>
                  </a:moveTo>
                  <a:lnTo>
                    <a:pt x="1939" y="0"/>
                  </a:lnTo>
                  <a:cubicBezTo>
                    <a:pt x="429" y="1305"/>
                    <a:pt x="0" y="3448"/>
                    <a:pt x="876" y="5219"/>
                  </a:cubicBezTo>
                  <a:lnTo>
                    <a:pt x="1883" y="7269"/>
                  </a:lnTo>
                  <a:lnTo>
                    <a:pt x="1939" y="0"/>
                  </a:lnTo>
                  <a:close/>
                </a:path>
              </a:pathLst>
            </a:custGeom>
            <a:solidFill>
              <a:srgbClr val="EF75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8792838" y="3785192"/>
              <a:ext cx="117913" cy="270021"/>
            </a:xfrm>
            <a:custGeom>
              <a:rect b="b" l="l" r="r" t="t"/>
              <a:pathLst>
                <a:path extrusionOk="0" h="7344" w="3207">
                  <a:moveTo>
                    <a:pt x="1" y="0"/>
                  </a:moveTo>
                  <a:lnTo>
                    <a:pt x="1660" y="6561"/>
                  </a:lnTo>
                  <a:lnTo>
                    <a:pt x="1268" y="4306"/>
                  </a:lnTo>
                  <a:lnTo>
                    <a:pt x="3207" y="73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75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6722607" y="3035944"/>
              <a:ext cx="1084862" cy="1071883"/>
            </a:xfrm>
            <a:custGeom>
              <a:rect b="b" l="l" r="r" t="t"/>
              <a:pathLst>
                <a:path extrusionOk="0" h="29153" w="29506">
                  <a:moveTo>
                    <a:pt x="14804" y="1"/>
                  </a:moveTo>
                  <a:cubicBezTo>
                    <a:pt x="14335" y="1"/>
                    <a:pt x="13867" y="23"/>
                    <a:pt x="13402" y="63"/>
                  </a:cubicBezTo>
                  <a:cubicBezTo>
                    <a:pt x="11967" y="156"/>
                    <a:pt x="10550" y="473"/>
                    <a:pt x="9208" y="994"/>
                  </a:cubicBezTo>
                  <a:cubicBezTo>
                    <a:pt x="7847" y="1516"/>
                    <a:pt x="6655" y="2374"/>
                    <a:pt x="5741" y="3492"/>
                  </a:cubicBezTo>
                  <a:cubicBezTo>
                    <a:pt x="4269" y="5319"/>
                    <a:pt x="4008" y="7574"/>
                    <a:pt x="4194" y="9848"/>
                  </a:cubicBezTo>
                  <a:cubicBezTo>
                    <a:pt x="4232" y="10127"/>
                    <a:pt x="4530" y="11376"/>
                    <a:pt x="4381" y="11525"/>
                  </a:cubicBezTo>
                  <a:cubicBezTo>
                    <a:pt x="3412" y="12681"/>
                    <a:pt x="1361" y="13780"/>
                    <a:pt x="728" y="15253"/>
                  </a:cubicBezTo>
                  <a:cubicBezTo>
                    <a:pt x="38" y="17005"/>
                    <a:pt x="1" y="18943"/>
                    <a:pt x="653" y="20714"/>
                  </a:cubicBezTo>
                  <a:cubicBezTo>
                    <a:pt x="1045" y="21776"/>
                    <a:pt x="1716" y="22839"/>
                    <a:pt x="1604" y="23975"/>
                  </a:cubicBezTo>
                  <a:cubicBezTo>
                    <a:pt x="1529" y="24721"/>
                    <a:pt x="1138" y="25336"/>
                    <a:pt x="858" y="25970"/>
                  </a:cubicBezTo>
                  <a:cubicBezTo>
                    <a:pt x="579" y="26622"/>
                    <a:pt x="355" y="27461"/>
                    <a:pt x="672" y="28113"/>
                  </a:cubicBezTo>
                  <a:cubicBezTo>
                    <a:pt x="1037" y="28934"/>
                    <a:pt x="1996" y="29153"/>
                    <a:pt x="3015" y="29153"/>
                  </a:cubicBezTo>
                  <a:cubicBezTo>
                    <a:pt x="4079" y="29153"/>
                    <a:pt x="5207" y="28915"/>
                    <a:pt x="5797" y="28877"/>
                  </a:cubicBezTo>
                  <a:cubicBezTo>
                    <a:pt x="8276" y="28710"/>
                    <a:pt x="10755" y="28505"/>
                    <a:pt x="13215" y="28244"/>
                  </a:cubicBezTo>
                  <a:cubicBezTo>
                    <a:pt x="13868" y="28188"/>
                    <a:pt x="14501" y="28113"/>
                    <a:pt x="15154" y="28039"/>
                  </a:cubicBezTo>
                  <a:cubicBezTo>
                    <a:pt x="15806" y="27964"/>
                    <a:pt x="16440" y="27908"/>
                    <a:pt x="17092" y="27834"/>
                  </a:cubicBezTo>
                  <a:cubicBezTo>
                    <a:pt x="19552" y="27554"/>
                    <a:pt x="22012" y="27237"/>
                    <a:pt x="24473" y="26864"/>
                  </a:cubicBezTo>
                  <a:cubicBezTo>
                    <a:pt x="25610" y="26697"/>
                    <a:pt x="28927" y="26827"/>
                    <a:pt x="29337" y="25038"/>
                  </a:cubicBezTo>
                  <a:cubicBezTo>
                    <a:pt x="29505" y="24330"/>
                    <a:pt x="29132" y="23547"/>
                    <a:pt x="28704" y="22988"/>
                  </a:cubicBezTo>
                  <a:cubicBezTo>
                    <a:pt x="28294" y="22428"/>
                    <a:pt x="27790" y="21907"/>
                    <a:pt x="27567" y="21180"/>
                  </a:cubicBezTo>
                  <a:cubicBezTo>
                    <a:pt x="27231" y="20080"/>
                    <a:pt x="27679" y="18925"/>
                    <a:pt x="27846" y="17788"/>
                  </a:cubicBezTo>
                  <a:cubicBezTo>
                    <a:pt x="28126" y="15924"/>
                    <a:pt x="27697" y="14041"/>
                    <a:pt x="26653" y="12476"/>
                  </a:cubicBezTo>
                  <a:cubicBezTo>
                    <a:pt x="25721" y="11171"/>
                    <a:pt x="24454" y="10407"/>
                    <a:pt x="23261" y="9512"/>
                  </a:cubicBezTo>
                  <a:cubicBezTo>
                    <a:pt x="23038" y="9307"/>
                    <a:pt x="23056" y="8021"/>
                    <a:pt x="23000" y="7704"/>
                  </a:cubicBezTo>
                  <a:cubicBezTo>
                    <a:pt x="22814" y="6549"/>
                    <a:pt x="22534" y="5430"/>
                    <a:pt x="22143" y="4331"/>
                  </a:cubicBezTo>
                  <a:cubicBezTo>
                    <a:pt x="21491" y="2597"/>
                    <a:pt x="20391" y="1311"/>
                    <a:pt x="18676" y="659"/>
                  </a:cubicBezTo>
                  <a:cubicBezTo>
                    <a:pt x="17439" y="178"/>
                    <a:pt x="16121" y="1"/>
                    <a:pt x="14804" y="1"/>
                  </a:cubicBez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7947222" y="3892038"/>
              <a:ext cx="649682" cy="1133873"/>
            </a:xfrm>
            <a:custGeom>
              <a:rect b="b" l="l" r="r" t="t"/>
              <a:pathLst>
                <a:path extrusionOk="0" h="30839" w="17670">
                  <a:moveTo>
                    <a:pt x="13004" y="1"/>
                  </a:moveTo>
                  <a:cubicBezTo>
                    <a:pt x="12994" y="1"/>
                    <a:pt x="12983" y="1"/>
                    <a:pt x="12972" y="2"/>
                  </a:cubicBezTo>
                  <a:cubicBezTo>
                    <a:pt x="12674" y="39"/>
                    <a:pt x="12451" y="281"/>
                    <a:pt x="12451" y="580"/>
                  </a:cubicBezTo>
                  <a:lnTo>
                    <a:pt x="12339" y="4195"/>
                  </a:lnTo>
                  <a:cubicBezTo>
                    <a:pt x="12339" y="4345"/>
                    <a:pt x="12208" y="4456"/>
                    <a:pt x="12078" y="4475"/>
                  </a:cubicBezTo>
                  <a:lnTo>
                    <a:pt x="11985" y="4475"/>
                  </a:lnTo>
                  <a:cubicBezTo>
                    <a:pt x="11854" y="4475"/>
                    <a:pt x="11742" y="4382"/>
                    <a:pt x="11705" y="4270"/>
                  </a:cubicBezTo>
                  <a:lnTo>
                    <a:pt x="11034" y="1474"/>
                  </a:lnTo>
                  <a:cubicBezTo>
                    <a:pt x="10941" y="1139"/>
                    <a:pt x="10643" y="915"/>
                    <a:pt x="10326" y="915"/>
                  </a:cubicBezTo>
                  <a:cubicBezTo>
                    <a:pt x="10009" y="1008"/>
                    <a:pt x="9823" y="1325"/>
                    <a:pt x="9916" y="1623"/>
                  </a:cubicBezTo>
                  <a:cubicBezTo>
                    <a:pt x="9916" y="1623"/>
                    <a:pt x="10904" y="5649"/>
                    <a:pt x="10904" y="5668"/>
                  </a:cubicBezTo>
                  <a:cubicBezTo>
                    <a:pt x="10978" y="6022"/>
                    <a:pt x="10941" y="6395"/>
                    <a:pt x="10829" y="6749"/>
                  </a:cubicBezTo>
                  <a:cubicBezTo>
                    <a:pt x="10792" y="6870"/>
                    <a:pt x="10685" y="6931"/>
                    <a:pt x="10575" y="6931"/>
                  </a:cubicBezTo>
                  <a:cubicBezTo>
                    <a:pt x="10466" y="6931"/>
                    <a:pt x="10354" y="6870"/>
                    <a:pt x="10307" y="6749"/>
                  </a:cubicBezTo>
                  <a:lnTo>
                    <a:pt x="9804" y="5258"/>
                  </a:lnTo>
                  <a:cubicBezTo>
                    <a:pt x="9722" y="5025"/>
                    <a:pt x="9509" y="4883"/>
                    <a:pt x="9276" y="4883"/>
                  </a:cubicBezTo>
                  <a:cubicBezTo>
                    <a:pt x="9192" y="4883"/>
                    <a:pt x="9105" y="4901"/>
                    <a:pt x="9021" y="4941"/>
                  </a:cubicBezTo>
                  <a:cubicBezTo>
                    <a:pt x="8760" y="5090"/>
                    <a:pt x="8648" y="5407"/>
                    <a:pt x="8760" y="5687"/>
                  </a:cubicBezTo>
                  <a:lnTo>
                    <a:pt x="9301" y="7234"/>
                  </a:lnTo>
                  <a:cubicBezTo>
                    <a:pt x="9431" y="8128"/>
                    <a:pt x="9711" y="8985"/>
                    <a:pt x="10121" y="9806"/>
                  </a:cubicBezTo>
                  <a:lnTo>
                    <a:pt x="9804" y="10495"/>
                  </a:lnTo>
                  <a:lnTo>
                    <a:pt x="9450" y="11259"/>
                  </a:lnTo>
                  <a:lnTo>
                    <a:pt x="9468" y="11259"/>
                  </a:lnTo>
                  <a:lnTo>
                    <a:pt x="5275" y="18156"/>
                  </a:lnTo>
                  <a:cubicBezTo>
                    <a:pt x="5349" y="18379"/>
                    <a:pt x="5312" y="18640"/>
                    <a:pt x="5182" y="18845"/>
                  </a:cubicBezTo>
                  <a:lnTo>
                    <a:pt x="4585" y="19758"/>
                  </a:lnTo>
                  <a:lnTo>
                    <a:pt x="112" y="26543"/>
                  </a:lnTo>
                  <a:lnTo>
                    <a:pt x="0" y="26710"/>
                  </a:lnTo>
                  <a:lnTo>
                    <a:pt x="1808" y="28835"/>
                  </a:lnTo>
                  <a:cubicBezTo>
                    <a:pt x="2882" y="30278"/>
                    <a:pt x="4127" y="30839"/>
                    <a:pt x="5288" y="30839"/>
                  </a:cubicBezTo>
                  <a:cubicBezTo>
                    <a:pt x="6304" y="30839"/>
                    <a:pt x="7256" y="30410"/>
                    <a:pt x="7977" y="29767"/>
                  </a:cubicBezTo>
                  <a:cubicBezTo>
                    <a:pt x="8462" y="29320"/>
                    <a:pt x="8835" y="28742"/>
                    <a:pt x="9040" y="28108"/>
                  </a:cubicBezTo>
                  <a:lnTo>
                    <a:pt x="14072" y="12471"/>
                  </a:lnTo>
                  <a:lnTo>
                    <a:pt x="14091" y="12471"/>
                  </a:lnTo>
                  <a:lnTo>
                    <a:pt x="14296" y="11781"/>
                  </a:lnTo>
                  <a:lnTo>
                    <a:pt x="14333" y="11707"/>
                  </a:lnTo>
                  <a:cubicBezTo>
                    <a:pt x="15209" y="10272"/>
                    <a:pt x="15899" y="8725"/>
                    <a:pt x="16383" y="7103"/>
                  </a:cubicBezTo>
                  <a:lnTo>
                    <a:pt x="17539" y="4121"/>
                  </a:lnTo>
                  <a:cubicBezTo>
                    <a:pt x="17669" y="3823"/>
                    <a:pt x="17520" y="3469"/>
                    <a:pt x="17203" y="3357"/>
                  </a:cubicBezTo>
                  <a:cubicBezTo>
                    <a:pt x="17147" y="3339"/>
                    <a:pt x="17091" y="3331"/>
                    <a:pt x="17036" y="3331"/>
                  </a:cubicBezTo>
                  <a:cubicBezTo>
                    <a:pt x="16799" y="3331"/>
                    <a:pt x="16586" y="3484"/>
                    <a:pt x="16495" y="3711"/>
                  </a:cubicBezTo>
                  <a:lnTo>
                    <a:pt x="15936" y="5053"/>
                  </a:lnTo>
                  <a:cubicBezTo>
                    <a:pt x="15888" y="5179"/>
                    <a:pt x="15774" y="5244"/>
                    <a:pt x="15660" y="5244"/>
                  </a:cubicBezTo>
                  <a:cubicBezTo>
                    <a:pt x="15555" y="5244"/>
                    <a:pt x="15449" y="5188"/>
                    <a:pt x="15395" y="5071"/>
                  </a:cubicBezTo>
                  <a:cubicBezTo>
                    <a:pt x="15302" y="4885"/>
                    <a:pt x="15284" y="4661"/>
                    <a:pt x="15321" y="4438"/>
                  </a:cubicBezTo>
                  <a:lnTo>
                    <a:pt x="15917" y="1232"/>
                  </a:lnTo>
                  <a:cubicBezTo>
                    <a:pt x="15973" y="896"/>
                    <a:pt x="15750" y="580"/>
                    <a:pt x="15414" y="561"/>
                  </a:cubicBezTo>
                  <a:cubicBezTo>
                    <a:pt x="15401" y="560"/>
                    <a:pt x="15389" y="560"/>
                    <a:pt x="15377" y="560"/>
                  </a:cubicBezTo>
                  <a:cubicBezTo>
                    <a:pt x="15094" y="560"/>
                    <a:pt x="14853" y="760"/>
                    <a:pt x="14799" y="1046"/>
                  </a:cubicBezTo>
                  <a:lnTo>
                    <a:pt x="14240" y="4140"/>
                  </a:lnTo>
                  <a:cubicBezTo>
                    <a:pt x="14207" y="4334"/>
                    <a:pt x="14034" y="4486"/>
                    <a:pt x="13843" y="4486"/>
                  </a:cubicBezTo>
                  <a:cubicBezTo>
                    <a:pt x="13814" y="4486"/>
                    <a:pt x="13785" y="4482"/>
                    <a:pt x="13755" y="4475"/>
                  </a:cubicBezTo>
                  <a:cubicBezTo>
                    <a:pt x="13569" y="4438"/>
                    <a:pt x="13438" y="4289"/>
                    <a:pt x="13457" y="4102"/>
                  </a:cubicBezTo>
                  <a:lnTo>
                    <a:pt x="13550" y="580"/>
                  </a:lnTo>
                  <a:cubicBezTo>
                    <a:pt x="13568" y="255"/>
                    <a:pt x="13308" y="1"/>
                    <a:pt x="13004" y="1"/>
                  </a:cubicBezTo>
                  <a:close/>
                </a:path>
              </a:pathLst>
            </a:custGeom>
            <a:solidFill>
              <a:srgbClr val="FFC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8333722" y="4127975"/>
              <a:ext cx="56218" cy="79381"/>
            </a:xfrm>
            <a:custGeom>
              <a:rect b="b" l="l" r="r" t="t"/>
              <a:pathLst>
                <a:path extrusionOk="0" h="2159" w="1529">
                  <a:moveTo>
                    <a:pt x="216" y="1"/>
                  </a:moveTo>
                  <a:cubicBezTo>
                    <a:pt x="152" y="1"/>
                    <a:pt x="84" y="39"/>
                    <a:pt x="56" y="108"/>
                  </a:cubicBezTo>
                  <a:cubicBezTo>
                    <a:pt x="0" y="201"/>
                    <a:pt x="37" y="295"/>
                    <a:pt x="131" y="351"/>
                  </a:cubicBezTo>
                  <a:cubicBezTo>
                    <a:pt x="187" y="369"/>
                    <a:pt x="1156" y="872"/>
                    <a:pt x="1063" y="1953"/>
                  </a:cubicBezTo>
                  <a:cubicBezTo>
                    <a:pt x="1063" y="2047"/>
                    <a:pt x="1137" y="2140"/>
                    <a:pt x="1230" y="2158"/>
                  </a:cubicBezTo>
                  <a:lnTo>
                    <a:pt x="1249" y="2158"/>
                  </a:lnTo>
                  <a:cubicBezTo>
                    <a:pt x="1342" y="2140"/>
                    <a:pt x="1398" y="2065"/>
                    <a:pt x="1417" y="1991"/>
                  </a:cubicBezTo>
                  <a:cubicBezTo>
                    <a:pt x="1529" y="649"/>
                    <a:pt x="336" y="34"/>
                    <a:pt x="280" y="15"/>
                  </a:cubicBezTo>
                  <a:cubicBezTo>
                    <a:pt x="261" y="5"/>
                    <a:pt x="239" y="1"/>
                    <a:pt x="216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6460822" y="3979802"/>
              <a:ext cx="1683106" cy="1229432"/>
            </a:xfrm>
            <a:custGeom>
              <a:rect b="b" l="l" r="r" t="t"/>
              <a:pathLst>
                <a:path extrusionOk="0" h="33438" w="45777">
                  <a:moveTo>
                    <a:pt x="29370" y="0"/>
                  </a:moveTo>
                  <a:cubicBezTo>
                    <a:pt x="29341" y="0"/>
                    <a:pt x="29311" y="0"/>
                    <a:pt x="29282" y="1"/>
                  </a:cubicBezTo>
                  <a:lnTo>
                    <a:pt x="17316" y="206"/>
                  </a:lnTo>
                  <a:cubicBezTo>
                    <a:pt x="13998" y="261"/>
                    <a:pt x="10867" y="1958"/>
                    <a:pt x="8668" y="4884"/>
                  </a:cubicBezTo>
                  <a:lnTo>
                    <a:pt x="206" y="16216"/>
                  </a:lnTo>
                  <a:cubicBezTo>
                    <a:pt x="38" y="16440"/>
                    <a:pt x="1" y="16738"/>
                    <a:pt x="113" y="16999"/>
                  </a:cubicBezTo>
                  <a:lnTo>
                    <a:pt x="262" y="17390"/>
                  </a:lnTo>
                  <a:lnTo>
                    <a:pt x="3896" y="26467"/>
                  </a:lnTo>
                  <a:cubicBezTo>
                    <a:pt x="3952" y="26616"/>
                    <a:pt x="4064" y="26746"/>
                    <a:pt x="4195" y="26821"/>
                  </a:cubicBezTo>
                  <a:cubicBezTo>
                    <a:pt x="4275" y="26865"/>
                    <a:pt x="4362" y="26885"/>
                    <a:pt x="4449" y="26885"/>
                  </a:cubicBezTo>
                  <a:cubicBezTo>
                    <a:pt x="4621" y="26885"/>
                    <a:pt x="4791" y="26802"/>
                    <a:pt x="4903" y="26653"/>
                  </a:cubicBezTo>
                  <a:lnTo>
                    <a:pt x="8519" y="22087"/>
                  </a:lnTo>
                  <a:lnTo>
                    <a:pt x="9096" y="21323"/>
                  </a:lnTo>
                  <a:cubicBezTo>
                    <a:pt x="9171" y="21248"/>
                    <a:pt x="9246" y="21192"/>
                    <a:pt x="9320" y="21155"/>
                  </a:cubicBezTo>
                  <a:cubicBezTo>
                    <a:pt x="9395" y="21117"/>
                    <a:pt x="9474" y="21100"/>
                    <a:pt x="9552" y="21100"/>
                  </a:cubicBezTo>
                  <a:cubicBezTo>
                    <a:pt x="9900" y="21100"/>
                    <a:pt x="10235" y="21450"/>
                    <a:pt x="10159" y="21938"/>
                  </a:cubicBezTo>
                  <a:lnTo>
                    <a:pt x="8575" y="32580"/>
                  </a:lnTo>
                  <a:cubicBezTo>
                    <a:pt x="8519" y="33028"/>
                    <a:pt x="8817" y="33438"/>
                    <a:pt x="9190" y="33438"/>
                  </a:cubicBezTo>
                  <a:lnTo>
                    <a:pt x="34407" y="33438"/>
                  </a:lnTo>
                  <a:cubicBezTo>
                    <a:pt x="34799" y="33400"/>
                    <a:pt x="35078" y="33028"/>
                    <a:pt x="35022" y="32655"/>
                  </a:cubicBezTo>
                  <a:lnTo>
                    <a:pt x="33997" y="19049"/>
                  </a:lnTo>
                  <a:cubicBezTo>
                    <a:pt x="33960" y="18588"/>
                    <a:pt x="34280" y="18269"/>
                    <a:pt x="34608" y="18269"/>
                  </a:cubicBezTo>
                  <a:cubicBezTo>
                    <a:pt x="34771" y="18269"/>
                    <a:pt x="34936" y="18348"/>
                    <a:pt x="35059" y="18527"/>
                  </a:cubicBezTo>
                  <a:lnTo>
                    <a:pt x="39384" y="24454"/>
                  </a:lnTo>
                  <a:cubicBezTo>
                    <a:pt x="39492" y="24626"/>
                    <a:pt x="39672" y="24710"/>
                    <a:pt x="39851" y="24710"/>
                  </a:cubicBezTo>
                  <a:cubicBezTo>
                    <a:pt x="40040" y="24710"/>
                    <a:pt x="40229" y="24617"/>
                    <a:pt x="40334" y="24435"/>
                  </a:cubicBezTo>
                  <a:lnTo>
                    <a:pt x="40427" y="24286"/>
                  </a:lnTo>
                  <a:lnTo>
                    <a:pt x="40539" y="24118"/>
                  </a:lnTo>
                  <a:lnTo>
                    <a:pt x="45012" y="17334"/>
                  </a:lnTo>
                  <a:lnTo>
                    <a:pt x="45609" y="16440"/>
                  </a:lnTo>
                  <a:cubicBezTo>
                    <a:pt x="45758" y="16234"/>
                    <a:pt x="45776" y="15974"/>
                    <a:pt x="45702" y="15731"/>
                  </a:cubicBezTo>
                  <a:cubicBezTo>
                    <a:pt x="45683" y="15657"/>
                    <a:pt x="45646" y="15582"/>
                    <a:pt x="45590" y="15526"/>
                  </a:cubicBezTo>
                  <a:lnTo>
                    <a:pt x="45068" y="14818"/>
                  </a:lnTo>
                  <a:lnTo>
                    <a:pt x="43111" y="12171"/>
                  </a:lnTo>
                  <a:lnTo>
                    <a:pt x="40483" y="8593"/>
                  </a:lnTo>
                  <a:lnTo>
                    <a:pt x="37967" y="5201"/>
                  </a:lnTo>
                  <a:cubicBezTo>
                    <a:pt x="37650" y="4772"/>
                    <a:pt x="37315" y="4343"/>
                    <a:pt x="36998" y="3896"/>
                  </a:cubicBezTo>
                  <a:cubicBezTo>
                    <a:pt x="36439" y="3057"/>
                    <a:pt x="35730" y="2330"/>
                    <a:pt x="34910" y="1753"/>
                  </a:cubicBezTo>
                  <a:cubicBezTo>
                    <a:pt x="33294" y="614"/>
                    <a:pt x="31353" y="0"/>
                    <a:pt x="29370" y="0"/>
                  </a:cubicBezTo>
                  <a:close/>
                </a:path>
              </a:pathLst>
            </a:custGeom>
            <a:solidFill>
              <a:srgbClr val="FFA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6947403" y="3979802"/>
              <a:ext cx="611995" cy="187808"/>
            </a:xfrm>
            <a:custGeom>
              <a:rect b="b" l="l" r="r" t="t"/>
              <a:pathLst>
                <a:path extrusionOk="0" h="5108" w="16645">
                  <a:moveTo>
                    <a:pt x="16551" y="1"/>
                  </a:moveTo>
                  <a:lnTo>
                    <a:pt x="13289" y="56"/>
                  </a:lnTo>
                  <a:lnTo>
                    <a:pt x="4101" y="206"/>
                  </a:lnTo>
                  <a:cubicBezTo>
                    <a:pt x="2684" y="243"/>
                    <a:pt x="1286" y="560"/>
                    <a:pt x="0" y="1137"/>
                  </a:cubicBezTo>
                  <a:cubicBezTo>
                    <a:pt x="447" y="2200"/>
                    <a:pt x="2199" y="5107"/>
                    <a:pt x="8220" y="5107"/>
                  </a:cubicBezTo>
                  <a:cubicBezTo>
                    <a:pt x="14072" y="5107"/>
                    <a:pt x="16066" y="1473"/>
                    <a:pt x="16644" y="1"/>
                  </a:cubicBezTo>
                  <a:close/>
                </a:path>
              </a:pathLst>
            </a:custGeom>
            <a:solidFill>
              <a:srgbClr val="FF8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7655288" y="4494437"/>
              <a:ext cx="159019" cy="412605"/>
            </a:xfrm>
            <a:custGeom>
              <a:rect b="b" l="l" r="r" t="t"/>
              <a:pathLst>
                <a:path extrusionOk="0" h="11222" w="4325">
                  <a:moveTo>
                    <a:pt x="0" y="1"/>
                  </a:moveTo>
                  <a:lnTo>
                    <a:pt x="1883" y="11221"/>
                  </a:lnTo>
                  <a:lnTo>
                    <a:pt x="1846" y="9450"/>
                  </a:lnTo>
                  <a:lnTo>
                    <a:pt x="1510" y="5052"/>
                  </a:lnTo>
                  <a:cubicBezTo>
                    <a:pt x="1473" y="4847"/>
                    <a:pt x="1547" y="4623"/>
                    <a:pt x="1696" y="4474"/>
                  </a:cubicBezTo>
                  <a:lnTo>
                    <a:pt x="1696" y="4400"/>
                  </a:lnTo>
                  <a:lnTo>
                    <a:pt x="1734" y="4437"/>
                  </a:lnTo>
                  <a:cubicBezTo>
                    <a:pt x="1839" y="4324"/>
                    <a:pt x="1976" y="4270"/>
                    <a:pt x="2112" y="4270"/>
                  </a:cubicBezTo>
                  <a:cubicBezTo>
                    <a:pt x="2290" y="4270"/>
                    <a:pt x="2467" y="4361"/>
                    <a:pt x="2572" y="4530"/>
                  </a:cubicBezTo>
                  <a:lnTo>
                    <a:pt x="4138" y="6636"/>
                  </a:lnTo>
                  <a:lnTo>
                    <a:pt x="4324" y="6822"/>
                  </a:lnTo>
                  <a:lnTo>
                    <a:pt x="2591" y="37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8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6636277" y="3871375"/>
              <a:ext cx="385176" cy="397420"/>
            </a:xfrm>
            <a:custGeom>
              <a:rect b="b" l="l" r="r" t="t"/>
              <a:pathLst>
                <a:path extrusionOk="0" h="10809" w="10476">
                  <a:moveTo>
                    <a:pt x="6756" y="0"/>
                  </a:moveTo>
                  <a:cubicBezTo>
                    <a:pt x="5934" y="0"/>
                    <a:pt x="4931" y="210"/>
                    <a:pt x="3709" y="732"/>
                  </a:cubicBezTo>
                  <a:lnTo>
                    <a:pt x="820" y="2763"/>
                  </a:lnTo>
                  <a:cubicBezTo>
                    <a:pt x="299" y="3117"/>
                    <a:pt x="0" y="3714"/>
                    <a:pt x="19" y="4347"/>
                  </a:cubicBezTo>
                  <a:lnTo>
                    <a:pt x="75" y="8131"/>
                  </a:lnTo>
                  <a:cubicBezTo>
                    <a:pt x="75" y="8872"/>
                    <a:pt x="672" y="9456"/>
                    <a:pt x="1405" y="9456"/>
                  </a:cubicBezTo>
                  <a:cubicBezTo>
                    <a:pt x="1427" y="9456"/>
                    <a:pt x="1450" y="9455"/>
                    <a:pt x="1473" y="9454"/>
                  </a:cubicBezTo>
                  <a:lnTo>
                    <a:pt x="2231" y="9399"/>
                  </a:lnTo>
                  <a:lnTo>
                    <a:pt x="2231" y="9399"/>
                  </a:lnTo>
                  <a:lnTo>
                    <a:pt x="2554" y="10405"/>
                  </a:lnTo>
                  <a:cubicBezTo>
                    <a:pt x="2642" y="10658"/>
                    <a:pt x="2877" y="10808"/>
                    <a:pt x="3118" y="10808"/>
                  </a:cubicBezTo>
                  <a:cubicBezTo>
                    <a:pt x="3232" y="10808"/>
                    <a:pt x="3347" y="10775"/>
                    <a:pt x="3448" y="10703"/>
                  </a:cubicBezTo>
                  <a:cubicBezTo>
                    <a:pt x="3728" y="10498"/>
                    <a:pt x="3877" y="10144"/>
                    <a:pt x="3840" y="9790"/>
                  </a:cubicBezTo>
                  <a:lnTo>
                    <a:pt x="3542" y="6062"/>
                  </a:lnTo>
                  <a:lnTo>
                    <a:pt x="4436" y="10218"/>
                  </a:lnTo>
                  <a:cubicBezTo>
                    <a:pt x="4469" y="10395"/>
                    <a:pt x="4621" y="10494"/>
                    <a:pt x="4773" y="10494"/>
                  </a:cubicBezTo>
                  <a:cubicBezTo>
                    <a:pt x="4878" y="10494"/>
                    <a:pt x="4983" y="10447"/>
                    <a:pt x="5051" y="10349"/>
                  </a:cubicBezTo>
                  <a:cubicBezTo>
                    <a:pt x="5666" y="9380"/>
                    <a:pt x="5965" y="8243"/>
                    <a:pt x="5871" y="7087"/>
                  </a:cubicBezTo>
                  <a:lnTo>
                    <a:pt x="5778" y="6081"/>
                  </a:lnTo>
                  <a:lnTo>
                    <a:pt x="5778" y="6081"/>
                  </a:lnTo>
                  <a:cubicBezTo>
                    <a:pt x="5848" y="6084"/>
                    <a:pt x="5918" y="6085"/>
                    <a:pt x="5988" y="6085"/>
                  </a:cubicBezTo>
                  <a:cubicBezTo>
                    <a:pt x="7350" y="6085"/>
                    <a:pt x="8682" y="5568"/>
                    <a:pt x="9692" y="4646"/>
                  </a:cubicBezTo>
                  <a:cubicBezTo>
                    <a:pt x="10289" y="4068"/>
                    <a:pt x="10475" y="3192"/>
                    <a:pt x="10177" y="2428"/>
                  </a:cubicBezTo>
                  <a:cubicBezTo>
                    <a:pt x="9776" y="1358"/>
                    <a:pt x="8847" y="0"/>
                    <a:pt x="6756" y="0"/>
                  </a:cubicBezTo>
                  <a:close/>
                </a:path>
              </a:pathLst>
            </a:custGeom>
            <a:solidFill>
              <a:srgbClr val="EB8D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6678743" y="4114629"/>
              <a:ext cx="38422" cy="103023"/>
            </a:xfrm>
            <a:custGeom>
              <a:rect b="b" l="l" r="r" t="t"/>
              <a:pathLst>
                <a:path extrusionOk="0" h="2802" w="1045">
                  <a:moveTo>
                    <a:pt x="170" y="1"/>
                  </a:moveTo>
                  <a:cubicBezTo>
                    <a:pt x="157" y="1"/>
                    <a:pt x="144" y="2"/>
                    <a:pt x="131" y="5"/>
                  </a:cubicBezTo>
                  <a:cubicBezTo>
                    <a:pt x="38" y="24"/>
                    <a:pt x="1" y="117"/>
                    <a:pt x="20" y="192"/>
                  </a:cubicBezTo>
                  <a:lnTo>
                    <a:pt x="728" y="2689"/>
                  </a:lnTo>
                  <a:cubicBezTo>
                    <a:pt x="746" y="2745"/>
                    <a:pt x="784" y="2782"/>
                    <a:pt x="840" y="2801"/>
                  </a:cubicBezTo>
                  <a:lnTo>
                    <a:pt x="914" y="2801"/>
                  </a:lnTo>
                  <a:cubicBezTo>
                    <a:pt x="989" y="2782"/>
                    <a:pt x="1045" y="2689"/>
                    <a:pt x="1007" y="2615"/>
                  </a:cubicBezTo>
                  <a:lnTo>
                    <a:pt x="318" y="117"/>
                  </a:lnTo>
                  <a:cubicBezTo>
                    <a:pt x="302" y="39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6746616" y="4098341"/>
              <a:ext cx="36804" cy="13751"/>
            </a:xfrm>
            <a:custGeom>
              <a:rect b="b" l="l" r="r" t="t"/>
              <a:pathLst>
                <a:path extrusionOk="0" h="374" w="1001">
                  <a:moveTo>
                    <a:pt x="800" y="0"/>
                  </a:moveTo>
                  <a:cubicBezTo>
                    <a:pt x="795" y="0"/>
                    <a:pt x="789" y="0"/>
                    <a:pt x="783" y="1"/>
                  </a:cubicBezTo>
                  <a:cubicBezTo>
                    <a:pt x="447" y="38"/>
                    <a:pt x="131" y="76"/>
                    <a:pt x="131" y="76"/>
                  </a:cubicBezTo>
                  <a:cubicBezTo>
                    <a:pt x="56" y="94"/>
                    <a:pt x="0" y="169"/>
                    <a:pt x="19" y="243"/>
                  </a:cubicBezTo>
                  <a:cubicBezTo>
                    <a:pt x="19" y="318"/>
                    <a:pt x="75" y="374"/>
                    <a:pt x="131" y="374"/>
                  </a:cubicBezTo>
                  <a:lnTo>
                    <a:pt x="187" y="374"/>
                  </a:lnTo>
                  <a:lnTo>
                    <a:pt x="820" y="299"/>
                  </a:lnTo>
                  <a:cubicBezTo>
                    <a:pt x="1001" y="263"/>
                    <a:pt x="971" y="0"/>
                    <a:pt x="800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6668485" y="4109297"/>
              <a:ext cx="36841" cy="14450"/>
            </a:xfrm>
            <a:custGeom>
              <a:rect b="b" l="l" r="r" t="t"/>
              <a:pathLst>
                <a:path extrusionOk="0" h="393" w="1002">
                  <a:moveTo>
                    <a:pt x="801" y="0"/>
                  </a:moveTo>
                  <a:cubicBezTo>
                    <a:pt x="795" y="0"/>
                    <a:pt x="789" y="1"/>
                    <a:pt x="783" y="1"/>
                  </a:cubicBezTo>
                  <a:cubicBezTo>
                    <a:pt x="448" y="38"/>
                    <a:pt x="149" y="76"/>
                    <a:pt x="149" y="76"/>
                  </a:cubicBezTo>
                  <a:cubicBezTo>
                    <a:pt x="56" y="94"/>
                    <a:pt x="0" y="169"/>
                    <a:pt x="19" y="262"/>
                  </a:cubicBezTo>
                  <a:cubicBezTo>
                    <a:pt x="19" y="318"/>
                    <a:pt x="75" y="374"/>
                    <a:pt x="131" y="393"/>
                  </a:cubicBezTo>
                  <a:lnTo>
                    <a:pt x="187" y="393"/>
                  </a:lnTo>
                  <a:lnTo>
                    <a:pt x="820" y="299"/>
                  </a:lnTo>
                  <a:cubicBezTo>
                    <a:pt x="1001" y="281"/>
                    <a:pt x="989" y="0"/>
                    <a:pt x="801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6833240" y="4074295"/>
              <a:ext cx="18237" cy="33017"/>
            </a:xfrm>
            <a:custGeom>
              <a:rect b="b" l="l" r="r" t="t"/>
              <a:pathLst>
                <a:path extrusionOk="0" h="898" w="496">
                  <a:moveTo>
                    <a:pt x="193" y="0"/>
                  </a:moveTo>
                  <a:cubicBezTo>
                    <a:pt x="98" y="0"/>
                    <a:pt x="1" y="89"/>
                    <a:pt x="48" y="208"/>
                  </a:cubicBezTo>
                  <a:cubicBezTo>
                    <a:pt x="123" y="375"/>
                    <a:pt x="160" y="562"/>
                    <a:pt x="179" y="748"/>
                  </a:cubicBezTo>
                  <a:cubicBezTo>
                    <a:pt x="198" y="823"/>
                    <a:pt x="235" y="879"/>
                    <a:pt x="309" y="879"/>
                  </a:cubicBezTo>
                  <a:cubicBezTo>
                    <a:pt x="328" y="897"/>
                    <a:pt x="328" y="897"/>
                    <a:pt x="347" y="897"/>
                  </a:cubicBezTo>
                  <a:cubicBezTo>
                    <a:pt x="421" y="879"/>
                    <a:pt x="496" y="804"/>
                    <a:pt x="496" y="730"/>
                  </a:cubicBezTo>
                  <a:cubicBezTo>
                    <a:pt x="458" y="506"/>
                    <a:pt x="403" y="301"/>
                    <a:pt x="328" y="96"/>
                  </a:cubicBezTo>
                  <a:cubicBezTo>
                    <a:pt x="301" y="28"/>
                    <a:pt x="247" y="0"/>
                    <a:pt x="193" y="0"/>
                  </a:cubicBezTo>
                  <a:close/>
                </a:path>
              </a:pathLst>
            </a:custGeom>
            <a:solidFill>
              <a:srgbClr val="DA74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6872692" y="3291772"/>
              <a:ext cx="712039" cy="843630"/>
            </a:xfrm>
            <a:custGeom>
              <a:rect b="b" l="l" r="r" t="t"/>
              <a:pathLst>
                <a:path extrusionOk="0" h="22945" w="19366">
                  <a:moveTo>
                    <a:pt x="13942" y="1"/>
                  </a:moveTo>
                  <a:lnTo>
                    <a:pt x="13793" y="2741"/>
                  </a:lnTo>
                  <a:cubicBezTo>
                    <a:pt x="13793" y="2834"/>
                    <a:pt x="13700" y="2927"/>
                    <a:pt x="13588" y="2927"/>
                  </a:cubicBezTo>
                  <a:lnTo>
                    <a:pt x="9394" y="2927"/>
                  </a:lnTo>
                  <a:cubicBezTo>
                    <a:pt x="8928" y="2927"/>
                    <a:pt x="8518" y="2573"/>
                    <a:pt x="8444" y="2107"/>
                  </a:cubicBezTo>
                  <a:lnTo>
                    <a:pt x="8145" y="94"/>
                  </a:lnTo>
                  <a:lnTo>
                    <a:pt x="7885" y="1660"/>
                  </a:lnTo>
                  <a:cubicBezTo>
                    <a:pt x="7773" y="2386"/>
                    <a:pt x="7120" y="2946"/>
                    <a:pt x="6375" y="2946"/>
                  </a:cubicBezTo>
                  <a:lnTo>
                    <a:pt x="2796" y="2946"/>
                  </a:lnTo>
                  <a:cubicBezTo>
                    <a:pt x="2703" y="3393"/>
                    <a:pt x="2647" y="3840"/>
                    <a:pt x="2666" y="4288"/>
                  </a:cubicBezTo>
                  <a:lnTo>
                    <a:pt x="2666" y="5984"/>
                  </a:lnTo>
                  <a:cubicBezTo>
                    <a:pt x="2647" y="6263"/>
                    <a:pt x="2666" y="6543"/>
                    <a:pt x="2722" y="6822"/>
                  </a:cubicBezTo>
                  <a:lnTo>
                    <a:pt x="2051" y="6822"/>
                  </a:lnTo>
                  <a:cubicBezTo>
                    <a:pt x="914" y="6841"/>
                    <a:pt x="1" y="7773"/>
                    <a:pt x="19" y="8928"/>
                  </a:cubicBezTo>
                  <a:lnTo>
                    <a:pt x="19" y="9320"/>
                  </a:lnTo>
                  <a:cubicBezTo>
                    <a:pt x="1" y="10457"/>
                    <a:pt x="914" y="11389"/>
                    <a:pt x="2051" y="11407"/>
                  </a:cubicBezTo>
                  <a:lnTo>
                    <a:pt x="2852" y="11407"/>
                  </a:lnTo>
                  <a:cubicBezTo>
                    <a:pt x="3188" y="13308"/>
                    <a:pt x="4269" y="14986"/>
                    <a:pt x="5853" y="16067"/>
                  </a:cubicBezTo>
                  <a:lnTo>
                    <a:pt x="5853" y="18900"/>
                  </a:lnTo>
                  <a:cubicBezTo>
                    <a:pt x="4977" y="18919"/>
                    <a:pt x="4120" y="19049"/>
                    <a:pt x="3281" y="19291"/>
                  </a:cubicBezTo>
                  <a:cubicBezTo>
                    <a:pt x="3262" y="19310"/>
                    <a:pt x="3244" y="19329"/>
                    <a:pt x="3225" y="19347"/>
                  </a:cubicBezTo>
                  <a:cubicBezTo>
                    <a:pt x="3225" y="19366"/>
                    <a:pt x="4082" y="22944"/>
                    <a:pt x="10158" y="22944"/>
                  </a:cubicBezTo>
                  <a:cubicBezTo>
                    <a:pt x="15023" y="22944"/>
                    <a:pt x="16682" y="19925"/>
                    <a:pt x="17148" y="18714"/>
                  </a:cubicBezTo>
                  <a:lnTo>
                    <a:pt x="17148" y="18714"/>
                  </a:lnTo>
                  <a:lnTo>
                    <a:pt x="14371" y="18751"/>
                  </a:lnTo>
                  <a:lnTo>
                    <a:pt x="14371" y="15489"/>
                  </a:lnTo>
                  <a:cubicBezTo>
                    <a:pt x="15563" y="14408"/>
                    <a:pt x="16346" y="12973"/>
                    <a:pt x="16626" y="11389"/>
                  </a:cubicBezTo>
                  <a:lnTo>
                    <a:pt x="17297" y="11389"/>
                  </a:lnTo>
                  <a:cubicBezTo>
                    <a:pt x="18452" y="11370"/>
                    <a:pt x="19366" y="10420"/>
                    <a:pt x="19347" y="9283"/>
                  </a:cubicBezTo>
                  <a:lnTo>
                    <a:pt x="19347" y="8891"/>
                  </a:lnTo>
                  <a:cubicBezTo>
                    <a:pt x="19347" y="7754"/>
                    <a:pt x="18434" y="6822"/>
                    <a:pt x="17297" y="6822"/>
                  </a:cubicBezTo>
                  <a:lnTo>
                    <a:pt x="16738" y="6822"/>
                  </a:lnTo>
                  <a:lnTo>
                    <a:pt x="16738" y="4865"/>
                  </a:lnTo>
                  <a:cubicBezTo>
                    <a:pt x="16738" y="4455"/>
                    <a:pt x="16700" y="4064"/>
                    <a:pt x="16644" y="3654"/>
                  </a:cubicBezTo>
                  <a:cubicBezTo>
                    <a:pt x="16626" y="3412"/>
                    <a:pt x="16589" y="3169"/>
                    <a:pt x="16533" y="2946"/>
                  </a:cubicBezTo>
                  <a:lnTo>
                    <a:pt x="16160" y="2946"/>
                  </a:lnTo>
                  <a:cubicBezTo>
                    <a:pt x="15731" y="2946"/>
                    <a:pt x="15340" y="2703"/>
                    <a:pt x="15153" y="2331"/>
                  </a:cubicBezTo>
                  <a:lnTo>
                    <a:pt x="13942" y="1"/>
                  </a:lnTo>
                  <a:close/>
                </a:path>
              </a:pathLst>
            </a:custGeom>
            <a:solidFill>
              <a:srgbClr val="FFC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7503144" y="3584882"/>
              <a:ext cx="50077" cy="67395"/>
            </a:xfrm>
            <a:custGeom>
              <a:rect b="b" l="l" r="r" t="t"/>
              <a:pathLst>
                <a:path extrusionOk="0" h="1833" w="1362">
                  <a:moveTo>
                    <a:pt x="1101" y="1"/>
                  </a:moveTo>
                  <a:cubicBezTo>
                    <a:pt x="1037" y="1"/>
                    <a:pt x="974" y="29"/>
                    <a:pt x="933" y="80"/>
                  </a:cubicBezTo>
                  <a:lnTo>
                    <a:pt x="1" y="1143"/>
                  </a:lnTo>
                  <a:lnTo>
                    <a:pt x="728" y="1777"/>
                  </a:lnTo>
                  <a:cubicBezTo>
                    <a:pt x="765" y="1814"/>
                    <a:pt x="821" y="1832"/>
                    <a:pt x="877" y="1832"/>
                  </a:cubicBezTo>
                  <a:cubicBezTo>
                    <a:pt x="951" y="1832"/>
                    <a:pt x="1007" y="1795"/>
                    <a:pt x="1063" y="1758"/>
                  </a:cubicBezTo>
                  <a:cubicBezTo>
                    <a:pt x="1138" y="1646"/>
                    <a:pt x="1138" y="1497"/>
                    <a:pt x="1044" y="1422"/>
                  </a:cubicBezTo>
                  <a:lnTo>
                    <a:pt x="672" y="1087"/>
                  </a:lnTo>
                  <a:lnTo>
                    <a:pt x="1287" y="397"/>
                  </a:lnTo>
                  <a:cubicBezTo>
                    <a:pt x="1361" y="285"/>
                    <a:pt x="1361" y="136"/>
                    <a:pt x="1249" y="62"/>
                  </a:cubicBezTo>
                  <a:cubicBezTo>
                    <a:pt x="1207" y="20"/>
                    <a:pt x="1154" y="1"/>
                    <a:pt x="1101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6906261" y="3584882"/>
              <a:ext cx="50077" cy="67395"/>
            </a:xfrm>
            <a:custGeom>
              <a:rect b="b" l="l" r="r" t="t"/>
              <a:pathLst>
                <a:path extrusionOk="0" h="1833" w="1362">
                  <a:moveTo>
                    <a:pt x="251" y="1"/>
                  </a:moveTo>
                  <a:cubicBezTo>
                    <a:pt x="199" y="1"/>
                    <a:pt x="144" y="20"/>
                    <a:pt x="94" y="62"/>
                  </a:cubicBezTo>
                  <a:cubicBezTo>
                    <a:pt x="1" y="136"/>
                    <a:pt x="1" y="304"/>
                    <a:pt x="75" y="397"/>
                  </a:cubicBezTo>
                  <a:lnTo>
                    <a:pt x="690" y="1087"/>
                  </a:lnTo>
                  <a:lnTo>
                    <a:pt x="318" y="1422"/>
                  </a:lnTo>
                  <a:cubicBezTo>
                    <a:pt x="224" y="1497"/>
                    <a:pt x="206" y="1646"/>
                    <a:pt x="299" y="1758"/>
                  </a:cubicBezTo>
                  <a:cubicBezTo>
                    <a:pt x="336" y="1795"/>
                    <a:pt x="411" y="1832"/>
                    <a:pt x="485" y="1832"/>
                  </a:cubicBezTo>
                  <a:cubicBezTo>
                    <a:pt x="541" y="1832"/>
                    <a:pt x="597" y="1814"/>
                    <a:pt x="635" y="1777"/>
                  </a:cubicBezTo>
                  <a:lnTo>
                    <a:pt x="1361" y="1143"/>
                  </a:lnTo>
                  <a:lnTo>
                    <a:pt x="430" y="80"/>
                  </a:lnTo>
                  <a:cubicBezTo>
                    <a:pt x="378" y="29"/>
                    <a:pt x="316" y="1"/>
                    <a:pt x="251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7166685" y="3790119"/>
              <a:ext cx="66512" cy="30039"/>
            </a:xfrm>
            <a:custGeom>
              <a:rect b="b" l="l" r="r" t="t"/>
              <a:pathLst>
                <a:path extrusionOk="0" h="817" w="1809">
                  <a:moveTo>
                    <a:pt x="1068" y="1"/>
                  </a:moveTo>
                  <a:cubicBezTo>
                    <a:pt x="711" y="1"/>
                    <a:pt x="359" y="141"/>
                    <a:pt x="94" y="407"/>
                  </a:cubicBezTo>
                  <a:cubicBezTo>
                    <a:pt x="0" y="500"/>
                    <a:pt x="0" y="649"/>
                    <a:pt x="94" y="742"/>
                  </a:cubicBezTo>
                  <a:cubicBezTo>
                    <a:pt x="149" y="780"/>
                    <a:pt x="205" y="817"/>
                    <a:pt x="261" y="817"/>
                  </a:cubicBezTo>
                  <a:cubicBezTo>
                    <a:pt x="317" y="817"/>
                    <a:pt x="392" y="780"/>
                    <a:pt x="429" y="742"/>
                  </a:cubicBezTo>
                  <a:cubicBezTo>
                    <a:pt x="609" y="562"/>
                    <a:pt x="836" y="467"/>
                    <a:pt x="1069" y="467"/>
                  </a:cubicBezTo>
                  <a:cubicBezTo>
                    <a:pt x="1197" y="467"/>
                    <a:pt x="1328" y="496"/>
                    <a:pt x="1454" y="556"/>
                  </a:cubicBezTo>
                  <a:cubicBezTo>
                    <a:pt x="1481" y="565"/>
                    <a:pt x="1511" y="570"/>
                    <a:pt x="1540" y="570"/>
                  </a:cubicBezTo>
                  <a:cubicBezTo>
                    <a:pt x="1632" y="570"/>
                    <a:pt x="1724" y="524"/>
                    <a:pt x="1752" y="425"/>
                  </a:cubicBezTo>
                  <a:cubicBezTo>
                    <a:pt x="1808" y="314"/>
                    <a:pt x="1771" y="164"/>
                    <a:pt x="1641" y="127"/>
                  </a:cubicBezTo>
                  <a:cubicBezTo>
                    <a:pt x="1457" y="42"/>
                    <a:pt x="1262" y="1"/>
                    <a:pt x="1068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7205401" y="3618451"/>
              <a:ext cx="144974" cy="98794"/>
            </a:xfrm>
            <a:custGeom>
              <a:rect b="b" l="l" r="r" t="t"/>
              <a:pathLst>
                <a:path extrusionOk="0" h="2687" w="3943">
                  <a:moveTo>
                    <a:pt x="2826" y="0"/>
                  </a:moveTo>
                  <a:cubicBezTo>
                    <a:pt x="2770" y="0"/>
                    <a:pt x="2714" y="14"/>
                    <a:pt x="2656" y="43"/>
                  </a:cubicBezTo>
                  <a:cubicBezTo>
                    <a:pt x="2097" y="509"/>
                    <a:pt x="1482" y="901"/>
                    <a:pt x="830" y="1199"/>
                  </a:cubicBezTo>
                  <a:cubicBezTo>
                    <a:pt x="1" y="1534"/>
                    <a:pt x="767" y="2687"/>
                    <a:pt x="1939" y="2687"/>
                  </a:cubicBezTo>
                  <a:cubicBezTo>
                    <a:pt x="2138" y="2687"/>
                    <a:pt x="2347" y="2654"/>
                    <a:pt x="2563" y="2578"/>
                  </a:cubicBezTo>
                  <a:cubicBezTo>
                    <a:pt x="3942" y="2078"/>
                    <a:pt x="3504" y="0"/>
                    <a:pt x="2826" y="0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6973435" y="3651542"/>
              <a:ext cx="514671" cy="365984"/>
            </a:xfrm>
            <a:custGeom>
              <a:rect b="b" l="l" r="r" t="t"/>
              <a:pathLst>
                <a:path extrusionOk="0" h="9954" w="13998">
                  <a:moveTo>
                    <a:pt x="0" y="1"/>
                  </a:moveTo>
                  <a:lnTo>
                    <a:pt x="0" y="1306"/>
                  </a:lnTo>
                  <a:lnTo>
                    <a:pt x="0" y="1604"/>
                  </a:lnTo>
                  <a:lnTo>
                    <a:pt x="94" y="1604"/>
                  </a:lnTo>
                  <a:cubicBezTo>
                    <a:pt x="429" y="3505"/>
                    <a:pt x="1510" y="5182"/>
                    <a:pt x="3113" y="6282"/>
                  </a:cubicBezTo>
                  <a:lnTo>
                    <a:pt x="3113" y="6636"/>
                  </a:lnTo>
                  <a:cubicBezTo>
                    <a:pt x="3225" y="6729"/>
                    <a:pt x="3374" y="6804"/>
                    <a:pt x="3504" y="6878"/>
                  </a:cubicBezTo>
                  <a:cubicBezTo>
                    <a:pt x="3635" y="8593"/>
                    <a:pt x="5182" y="9954"/>
                    <a:pt x="7083" y="9954"/>
                  </a:cubicBezTo>
                  <a:cubicBezTo>
                    <a:pt x="8965" y="9954"/>
                    <a:pt x="10568" y="8556"/>
                    <a:pt x="10643" y="6804"/>
                  </a:cubicBezTo>
                  <a:cubicBezTo>
                    <a:pt x="10997" y="6599"/>
                    <a:pt x="11314" y="6375"/>
                    <a:pt x="11631" y="6133"/>
                  </a:cubicBezTo>
                  <a:lnTo>
                    <a:pt x="11631" y="5704"/>
                  </a:lnTo>
                  <a:cubicBezTo>
                    <a:pt x="12823" y="4642"/>
                    <a:pt x="13625" y="3188"/>
                    <a:pt x="13886" y="1604"/>
                  </a:cubicBezTo>
                  <a:lnTo>
                    <a:pt x="13998" y="1604"/>
                  </a:lnTo>
                  <a:lnTo>
                    <a:pt x="13998" y="1306"/>
                  </a:lnTo>
                  <a:lnTo>
                    <a:pt x="13998" y="1"/>
                  </a:lnTo>
                  <a:cubicBezTo>
                    <a:pt x="13998" y="3561"/>
                    <a:pt x="10866" y="6450"/>
                    <a:pt x="7008" y="6450"/>
                  </a:cubicBezTo>
                  <a:cubicBezTo>
                    <a:pt x="3132" y="6450"/>
                    <a:pt x="0" y="3561"/>
                    <a:pt x="0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7283863" y="3649189"/>
              <a:ext cx="29488" cy="47614"/>
            </a:xfrm>
            <a:custGeom>
              <a:rect b="b" l="l" r="r" t="t"/>
              <a:pathLst>
                <a:path extrusionOk="0" h="1295" w="802">
                  <a:moveTo>
                    <a:pt x="605" y="1"/>
                  </a:moveTo>
                  <a:cubicBezTo>
                    <a:pt x="576" y="1"/>
                    <a:pt x="547" y="9"/>
                    <a:pt x="522" y="28"/>
                  </a:cubicBezTo>
                  <a:cubicBezTo>
                    <a:pt x="131" y="288"/>
                    <a:pt x="0" y="810"/>
                    <a:pt x="243" y="1220"/>
                  </a:cubicBezTo>
                  <a:cubicBezTo>
                    <a:pt x="280" y="1258"/>
                    <a:pt x="336" y="1295"/>
                    <a:pt x="392" y="1295"/>
                  </a:cubicBezTo>
                  <a:cubicBezTo>
                    <a:pt x="429" y="1295"/>
                    <a:pt x="448" y="1276"/>
                    <a:pt x="485" y="1258"/>
                  </a:cubicBezTo>
                  <a:cubicBezTo>
                    <a:pt x="560" y="1202"/>
                    <a:pt x="578" y="1109"/>
                    <a:pt x="541" y="1015"/>
                  </a:cubicBezTo>
                  <a:cubicBezTo>
                    <a:pt x="392" y="773"/>
                    <a:pt x="466" y="475"/>
                    <a:pt x="690" y="326"/>
                  </a:cubicBezTo>
                  <a:cubicBezTo>
                    <a:pt x="765" y="270"/>
                    <a:pt x="802" y="158"/>
                    <a:pt x="746" y="83"/>
                  </a:cubicBezTo>
                  <a:cubicBezTo>
                    <a:pt x="721" y="34"/>
                    <a:pt x="663" y="1"/>
                    <a:pt x="605" y="1"/>
                  </a:cubicBezTo>
                  <a:close/>
                </a:path>
              </a:pathLst>
            </a:custGeom>
            <a:solidFill>
              <a:srgbClr val="FFC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7278384" y="3444541"/>
              <a:ext cx="92544" cy="41474"/>
            </a:xfrm>
            <a:custGeom>
              <a:rect b="b" l="l" r="r" t="t"/>
              <a:pathLst>
                <a:path extrusionOk="0" h="1128" w="2517">
                  <a:moveTo>
                    <a:pt x="1036" y="1"/>
                  </a:moveTo>
                  <a:cubicBezTo>
                    <a:pt x="739" y="1"/>
                    <a:pt x="448" y="88"/>
                    <a:pt x="205" y="263"/>
                  </a:cubicBezTo>
                  <a:cubicBezTo>
                    <a:pt x="0" y="449"/>
                    <a:pt x="19" y="636"/>
                    <a:pt x="149" y="710"/>
                  </a:cubicBezTo>
                  <a:cubicBezTo>
                    <a:pt x="317" y="804"/>
                    <a:pt x="485" y="841"/>
                    <a:pt x="671" y="859"/>
                  </a:cubicBezTo>
                  <a:cubicBezTo>
                    <a:pt x="858" y="878"/>
                    <a:pt x="1044" y="915"/>
                    <a:pt x="1212" y="934"/>
                  </a:cubicBezTo>
                  <a:cubicBezTo>
                    <a:pt x="1361" y="971"/>
                    <a:pt x="1547" y="1009"/>
                    <a:pt x="1734" y="1064"/>
                  </a:cubicBezTo>
                  <a:cubicBezTo>
                    <a:pt x="1860" y="1106"/>
                    <a:pt x="1996" y="1127"/>
                    <a:pt x="2135" y="1127"/>
                  </a:cubicBezTo>
                  <a:cubicBezTo>
                    <a:pt x="2181" y="1127"/>
                    <a:pt x="2228" y="1125"/>
                    <a:pt x="2274" y="1120"/>
                  </a:cubicBezTo>
                  <a:cubicBezTo>
                    <a:pt x="2423" y="1083"/>
                    <a:pt x="2517" y="934"/>
                    <a:pt x="2386" y="692"/>
                  </a:cubicBezTo>
                  <a:cubicBezTo>
                    <a:pt x="2162" y="338"/>
                    <a:pt x="1790" y="95"/>
                    <a:pt x="1380" y="39"/>
                  </a:cubicBezTo>
                  <a:cubicBezTo>
                    <a:pt x="1266" y="13"/>
                    <a:pt x="1150" y="1"/>
                    <a:pt x="1036" y="1"/>
                  </a:cubicBezTo>
                  <a:close/>
                </a:path>
              </a:pathLst>
            </a:custGeom>
            <a:solidFill>
              <a:srgbClr val="9E4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7061824" y="3438952"/>
              <a:ext cx="89823" cy="45445"/>
            </a:xfrm>
            <a:custGeom>
              <a:rect b="b" l="l" r="r" t="t"/>
              <a:pathLst>
                <a:path extrusionOk="0" h="1236" w="2443">
                  <a:moveTo>
                    <a:pt x="1505" y="0"/>
                  </a:moveTo>
                  <a:cubicBezTo>
                    <a:pt x="941" y="0"/>
                    <a:pt x="394" y="303"/>
                    <a:pt x="94" y="825"/>
                  </a:cubicBezTo>
                  <a:cubicBezTo>
                    <a:pt x="1" y="1067"/>
                    <a:pt x="113" y="1216"/>
                    <a:pt x="262" y="1235"/>
                  </a:cubicBezTo>
                  <a:cubicBezTo>
                    <a:pt x="429" y="1235"/>
                    <a:pt x="616" y="1198"/>
                    <a:pt x="784" y="1123"/>
                  </a:cubicBezTo>
                  <a:cubicBezTo>
                    <a:pt x="951" y="1049"/>
                    <a:pt x="1138" y="993"/>
                    <a:pt x="1305" y="956"/>
                  </a:cubicBezTo>
                  <a:cubicBezTo>
                    <a:pt x="1454" y="900"/>
                    <a:pt x="1641" y="844"/>
                    <a:pt x="1827" y="806"/>
                  </a:cubicBezTo>
                  <a:cubicBezTo>
                    <a:pt x="1995" y="788"/>
                    <a:pt x="2163" y="713"/>
                    <a:pt x="2330" y="620"/>
                  </a:cubicBezTo>
                  <a:cubicBezTo>
                    <a:pt x="2442" y="508"/>
                    <a:pt x="2442" y="322"/>
                    <a:pt x="2219" y="173"/>
                  </a:cubicBezTo>
                  <a:cubicBezTo>
                    <a:pt x="1990" y="55"/>
                    <a:pt x="1746" y="0"/>
                    <a:pt x="1505" y="0"/>
                  </a:cubicBezTo>
                  <a:close/>
                </a:path>
              </a:pathLst>
            </a:custGeom>
            <a:solidFill>
              <a:srgbClr val="9E45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7173523" y="3487081"/>
              <a:ext cx="68351" cy="122693"/>
            </a:xfrm>
            <a:custGeom>
              <a:rect b="b" l="l" r="r" t="t"/>
              <a:pathLst>
                <a:path extrusionOk="0" h="3337" w="1859">
                  <a:moveTo>
                    <a:pt x="1343" y="1"/>
                  </a:moveTo>
                  <a:cubicBezTo>
                    <a:pt x="1212" y="1"/>
                    <a:pt x="1100" y="94"/>
                    <a:pt x="1082" y="224"/>
                  </a:cubicBezTo>
                  <a:lnTo>
                    <a:pt x="1026" y="1119"/>
                  </a:lnTo>
                  <a:cubicBezTo>
                    <a:pt x="1026" y="1212"/>
                    <a:pt x="970" y="1305"/>
                    <a:pt x="895" y="1380"/>
                  </a:cubicBezTo>
                  <a:cubicBezTo>
                    <a:pt x="821" y="1436"/>
                    <a:pt x="728" y="1473"/>
                    <a:pt x="616" y="1473"/>
                  </a:cubicBezTo>
                  <a:cubicBezTo>
                    <a:pt x="599" y="1471"/>
                    <a:pt x="582" y="1469"/>
                    <a:pt x="564" y="1469"/>
                  </a:cubicBezTo>
                  <a:cubicBezTo>
                    <a:pt x="448" y="1469"/>
                    <a:pt x="324" y="1522"/>
                    <a:pt x="243" y="1604"/>
                  </a:cubicBezTo>
                  <a:cubicBezTo>
                    <a:pt x="131" y="1697"/>
                    <a:pt x="57" y="1827"/>
                    <a:pt x="57" y="1976"/>
                  </a:cubicBezTo>
                  <a:lnTo>
                    <a:pt x="19" y="2424"/>
                  </a:lnTo>
                  <a:cubicBezTo>
                    <a:pt x="1" y="2629"/>
                    <a:pt x="75" y="2834"/>
                    <a:pt x="206" y="3001"/>
                  </a:cubicBezTo>
                  <a:cubicBezTo>
                    <a:pt x="336" y="3151"/>
                    <a:pt x="523" y="3244"/>
                    <a:pt x="728" y="3262"/>
                  </a:cubicBezTo>
                  <a:lnTo>
                    <a:pt x="1529" y="3337"/>
                  </a:lnTo>
                  <a:lnTo>
                    <a:pt x="1548" y="3337"/>
                  </a:lnTo>
                  <a:lnTo>
                    <a:pt x="1529" y="3318"/>
                  </a:lnTo>
                  <a:lnTo>
                    <a:pt x="1529" y="3318"/>
                  </a:lnTo>
                  <a:cubicBezTo>
                    <a:pt x="1535" y="3319"/>
                    <a:pt x="1541" y="3319"/>
                    <a:pt x="1547" y="3319"/>
                  </a:cubicBezTo>
                  <a:cubicBezTo>
                    <a:pt x="1847" y="3319"/>
                    <a:pt x="1858" y="2871"/>
                    <a:pt x="1548" y="2852"/>
                  </a:cubicBezTo>
                  <a:lnTo>
                    <a:pt x="765" y="2796"/>
                  </a:lnTo>
                  <a:cubicBezTo>
                    <a:pt x="690" y="2796"/>
                    <a:pt x="616" y="2740"/>
                    <a:pt x="560" y="2685"/>
                  </a:cubicBezTo>
                  <a:cubicBezTo>
                    <a:pt x="504" y="2629"/>
                    <a:pt x="467" y="2535"/>
                    <a:pt x="485" y="2442"/>
                  </a:cubicBezTo>
                  <a:lnTo>
                    <a:pt x="504" y="2014"/>
                  </a:lnTo>
                  <a:cubicBezTo>
                    <a:pt x="523" y="1976"/>
                    <a:pt x="541" y="1939"/>
                    <a:pt x="579" y="1939"/>
                  </a:cubicBezTo>
                  <a:cubicBezTo>
                    <a:pt x="602" y="1941"/>
                    <a:pt x="625" y="1942"/>
                    <a:pt x="648" y="1942"/>
                  </a:cubicBezTo>
                  <a:cubicBezTo>
                    <a:pt x="1100" y="1942"/>
                    <a:pt x="1456" y="1600"/>
                    <a:pt x="1492" y="1156"/>
                  </a:cubicBezTo>
                  <a:lnTo>
                    <a:pt x="1548" y="262"/>
                  </a:lnTo>
                  <a:cubicBezTo>
                    <a:pt x="1566" y="131"/>
                    <a:pt x="1473" y="19"/>
                    <a:pt x="1343" y="1"/>
                  </a:cubicBez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7277024" y="3541129"/>
              <a:ext cx="65814" cy="23200"/>
            </a:xfrm>
            <a:custGeom>
              <a:rect b="b" l="l" r="r" t="t"/>
              <a:pathLst>
                <a:path extrusionOk="0" h="631" w="1790">
                  <a:moveTo>
                    <a:pt x="992" y="0"/>
                  </a:moveTo>
                  <a:cubicBezTo>
                    <a:pt x="966" y="0"/>
                    <a:pt x="940" y="1"/>
                    <a:pt x="913" y="3"/>
                  </a:cubicBezTo>
                  <a:cubicBezTo>
                    <a:pt x="652" y="3"/>
                    <a:pt x="391" y="59"/>
                    <a:pt x="149" y="189"/>
                  </a:cubicBezTo>
                  <a:cubicBezTo>
                    <a:pt x="37" y="245"/>
                    <a:pt x="0" y="394"/>
                    <a:pt x="56" y="506"/>
                  </a:cubicBezTo>
                  <a:cubicBezTo>
                    <a:pt x="95" y="584"/>
                    <a:pt x="169" y="625"/>
                    <a:pt x="254" y="625"/>
                  </a:cubicBezTo>
                  <a:cubicBezTo>
                    <a:pt x="292" y="625"/>
                    <a:pt x="332" y="617"/>
                    <a:pt x="373" y="599"/>
                  </a:cubicBezTo>
                  <a:cubicBezTo>
                    <a:pt x="522" y="506"/>
                    <a:pt x="694" y="460"/>
                    <a:pt x="871" y="460"/>
                  </a:cubicBezTo>
                  <a:cubicBezTo>
                    <a:pt x="1048" y="460"/>
                    <a:pt x="1230" y="506"/>
                    <a:pt x="1398" y="599"/>
                  </a:cubicBezTo>
                  <a:cubicBezTo>
                    <a:pt x="1431" y="620"/>
                    <a:pt x="1472" y="630"/>
                    <a:pt x="1514" y="630"/>
                  </a:cubicBezTo>
                  <a:cubicBezTo>
                    <a:pt x="1589" y="630"/>
                    <a:pt x="1667" y="597"/>
                    <a:pt x="1715" y="525"/>
                  </a:cubicBezTo>
                  <a:cubicBezTo>
                    <a:pt x="1789" y="413"/>
                    <a:pt x="1752" y="264"/>
                    <a:pt x="1640" y="208"/>
                  </a:cubicBezTo>
                  <a:cubicBezTo>
                    <a:pt x="1439" y="74"/>
                    <a:pt x="1223" y="0"/>
                    <a:pt x="992" y="0"/>
                  </a:cubicBezTo>
                  <a:close/>
                </a:path>
              </a:pathLst>
            </a:custGeom>
            <a:solidFill>
              <a:srgbClr val="4E18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7065243" y="3541129"/>
              <a:ext cx="65851" cy="23200"/>
            </a:xfrm>
            <a:custGeom>
              <a:rect b="b" l="l" r="r" t="t"/>
              <a:pathLst>
                <a:path extrusionOk="0" h="631" w="1791">
                  <a:moveTo>
                    <a:pt x="993" y="0"/>
                  </a:moveTo>
                  <a:cubicBezTo>
                    <a:pt x="967" y="0"/>
                    <a:pt x="941" y="1"/>
                    <a:pt x="914" y="3"/>
                  </a:cubicBezTo>
                  <a:cubicBezTo>
                    <a:pt x="653" y="3"/>
                    <a:pt x="392" y="59"/>
                    <a:pt x="150" y="189"/>
                  </a:cubicBezTo>
                  <a:cubicBezTo>
                    <a:pt x="38" y="245"/>
                    <a:pt x="1" y="394"/>
                    <a:pt x="57" y="506"/>
                  </a:cubicBezTo>
                  <a:cubicBezTo>
                    <a:pt x="95" y="584"/>
                    <a:pt x="170" y="625"/>
                    <a:pt x="249" y="625"/>
                  </a:cubicBezTo>
                  <a:cubicBezTo>
                    <a:pt x="284" y="625"/>
                    <a:pt x="320" y="617"/>
                    <a:pt x="355" y="599"/>
                  </a:cubicBezTo>
                  <a:cubicBezTo>
                    <a:pt x="513" y="506"/>
                    <a:pt x="691" y="460"/>
                    <a:pt x="870" y="460"/>
                  </a:cubicBezTo>
                  <a:cubicBezTo>
                    <a:pt x="1049" y="460"/>
                    <a:pt x="1231" y="506"/>
                    <a:pt x="1399" y="599"/>
                  </a:cubicBezTo>
                  <a:cubicBezTo>
                    <a:pt x="1432" y="620"/>
                    <a:pt x="1473" y="630"/>
                    <a:pt x="1515" y="630"/>
                  </a:cubicBezTo>
                  <a:cubicBezTo>
                    <a:pt x="1589" y="630"/>
                    <a:pt x="1668" y="597"/>
                    <a:pt x="1716" y="525"/>
                  </a:cubicBezTo>
                  <a:cubicBezTo>
                    <a:pt x="1790" y="413"/>
                    <a:pt x="1753" y="264"/>
                    <a:pt x="1641" y="208"/>
                  </a:cubicBezTo>
                  <a:cubicBezTo>
                    <a:pt x="1440" y="74"/>
                    <a:pt x="1224" y="0"/>
                    <a:pt x="993" y="0"/>
                  </a:cubicBezTo>
                  <a:close/>
                </a:path>
              </a:pathLst>
            </a:custGeom>
            <a:solidFill>
              <a:srgbClr val="4E18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6660249" y="4319718"/>
              <a:ext cx="530923" cy="548314"/>
            </a:xfrm>
            <a:custGeom>
              <a:rect b="b" l="l" r="r" t="t"/>
              <a:pathLst>
                <a:path extrusionOk="0" h="14913" w="14440">
                  <a:moveTo>
                    <a:pt x="1" y="0"/>
                  </a:moveTo>
                  <a:lnTo>
                    <a:pt x="8313" y="13606"/>
                  </a:lnTo>
                  <a:lnTo>
                    <a:pt x="10531" y="14668"/>
                  </a:lnTo>
                  <a:cubicBezTo>
                    <a:pt x="10888" y="14836"/>
                    <a:pt x="11251" y="14913"/>
                    <a:pt x="11603" y="14913"/>
                  </a:cubicBezTo>
                  <a:cubicBezTo>
                    <a:pt x="13127" y="14913"/>
                    <a:pt x="14439" y="13475"/>
                    <a:pt x="14091" y="11780"/>
                  </a:cubicBezTo>
                  <a:lnTo>
                    <a:pt x="12768" y="5331"/>
                  </a:lnTo>
                  <a:cubicBezTo>
                    <a:pt x="12265" y="2740"/>
                    <a:pt x="10103" y="802"/>
                    <a:pt x="7456" y="5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93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5817170" y="4200554"/>
              <a:ext cx="686192" cy="441320"/>
            </a:xfrm>
            <a:custGeom>
              <a:rect b="b" l="l" r="r" t="t"/>
              <a:pathLst>
                <a:path extrusionOk="0" h="12003" w="18663">
                  <a:moveTo>
                    <a:pt x="9663" y="1"/>
                  </a:moveTo>
                  <a:cubicBezTo>
                    <a:pt x="7790" y="1"/>
                    <a:pt x="5984" y="911"/>
                    <a:pt x="4889" y="2533"/>
                  </a:cubicBezTo>
                  <a:lnTo>
                    <a:pt x="1199" y="7882"/>
                  </a:lnTo>
                  <a:cubicBezTo>
                    <a:pt x="1" y="9614"/>
                    <a:pt x="1226" y="12002"/>
                    <a:pt x="3271" y="12002"/>
                  </a:cubicBezTo>
                  <a:cubicBezTo>
                    <a:pt x="3295" y="12002"/>
                    <a:pt x="3318" y="12002"/>
                    <a:pt x="3342" y="12001"/>
                  </a:cubicBezTo>
                  <a:lnTo>
                    <a:pt x="5784" y="11945"/>
                  </a:lnTo>
                  <a:lnTo>
                    <a:pt x="18663" y="2850"/>
                  </a:lnTo>
                  <a:lnTo>
                    <a:pt x="11599" y="334"/>
                  </a:lnTo>
                  <a:cubicBezTo>
                    <a:pt x="10963" y="109"/>
                    <a:pt x="10309" y="1"/>
                    <a:pt x="9663" y="1"/>
                  </a:cubicBezTo>
                  <a:close/>
                </a:path>
              </a:pathLst>
            </a:custGeom>
            <a:solidFill>
              <a:srgbClr val="893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6015421" y="4266920"/>
              <a:ext cx="929262" cy="1097179"/>
            </a:xfrm>
            <a:custGeom>
              <a:rect b="b" l="l" r="r" t="t"/>
              <a:pathLst>
                <a:path extrusionOk="0" h="29841" w="25274">
                  <a:moveTo>
                    <a:pt x="10978" y="1"/>
                  </a:moveTo>
                  <a:cubicBezTo>
                    <a:pt x="8872" y="20"/>
                    <a:pt x="6934" y="1119"/>
                    <a:pt x="5871" y="2927"/>
                  </a:cubicBezTo>
                  <a:lnTo>
                    <a:pt x="1398" y="10476"/>
                  </a:lnTo>
                  <a:cubicBezTo>
                    <a:pt x="19" y="12787"/>
                    <a:pt x="0" y="15676"/>
                    <a:pt x="1323" y="18024"/>
                  </a:cubicBezTo>
                  <a:lnTo>
                    <a:pt x="4063" y="22851"/>
                  </a:lnTo>
                  <a:lnTo>
                    <a:pt x="3616" y="28536"/>
                  </a:lnTo>
                  <a:lnTo>
                    <a:pt x="11463" y="29207"/>
                  </a:lnTo>
                  <a:lnTo>
                    <a:pt x="15060" y="29505"/>
                  </a:lnTo>
                  <a:lnTo>
                    <a:pt x="19067" y="29841"/>
                  </a:lnTo>
                  <a:lnTo>
                    <a:pt x="19496" y="24175"/>
                  </a:lnTo>
                  <a:lnTo>
                    <a:pt x="23857" y="18770"/>
                  </a:lnTo>
                  <a:cubicBezTo>
                    <a:pt x="24994" y="17353"/>
                    <a:pt x="25274" y="15433"/>
                    <a:pt x="24603" y="13737"/>
                  </a:cubicBezTo>
                  <a:lnTo>
                    <a:pt x="20856" y="4232"/>
                  </a:lnTo>
                  <a:cubicBezTo>
                    <a:pt x="20092" y="2256"/>
                    <a:pt x="18340" y="840"/>
                    <a:pt x="16234" y="486"/>
                  </a:cubicBezTo>
                  <a:lnTo>
                    <a:pt x="13532" y="57"/>
                  </a:lnTo>
                  <a:lnTo>
                    <a:pt x="13233" y="1"/>
                  </a:ln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6015421" y="4266920"/>
              <a:ext cx="929262" cy="1097179"/>
            </a:xfrm>
            <a:custGeom>
              <a:rect b="b" l="l" r="r" t="t"/>
              <a:pathLst>
                <a:path extrusionOk="0" h="29841" w="25274">
                  <a:moveTo>
                    <a:pt x="10978" y="1"/>
                  </a:moveTo>
                  <a:cubicBezTo>
                    <a:pt x="8872" y="20"/>
                    <a:pt x="6934" y="1119"/>
                    <a:pt x="5871" y="2927"/>
                  </a:cubicBezTo>
                  <a:lnTo>
                    <a:pt x="1398" y="10476"/>
                  </a:lnTo>
                  <a:cubicBezTo>
                    <a:pt x="19" y="12787"/>
                    <a:pt x="0" y="15676"/>
                    <a:pt x="1323" y="18024"/>
                  </a:cubicBezTo>
                  <a:lnTo>
                    <a:pt x="4063" y="22851"/>
                  </a:lnTo>
                  <a:lnTo>
                    <a:pt x="3616" y="28536"/>
                  </a:lnTo>
                  <a:lnTo>
                    <a:pt x="11463" y="29207"/>
                  </a:lnTo>
                  <a:lnTo>
                    <a:pt x="15060" y="29505"/>
                  </a:lnTo>
                  <a:lnTo>
                    <a:pt x="19067" y="29841"/>
                  </a:lnTo>
                  <a:lnTo>
                    <a:pt x="19496" y="24175"/>
                  </a:lnTo>
                  <a:lnTo>
                    <a:pt x="23857" y="18770"/>
                  </a:lnTo>
                  <a:cubicBezTo>
                    <a:pt x="24994" y="17353"/>
                    <a:pt x="25274" y="15433"/>
                    <a:pt x="24603" y="13737"/>
                  </a:cubicBezTo>
                  <a:lnTo>
                    <a:pt x="20856" y="4232"/>
                  </a:lnTo>
                  <a:cubicBezTo>
                    <a:pt x="20092" y="2256"/>
                    <a:pt x="18340" y="840"/>
                    <a:pt x="16234" y="486"/>
                  </a:cubicBezTo>
                  <a:lnTo>
                    <a:pt x="13532" y="57"/>
                  </a:lnTo>
                  <a:lnTo>
                    <a:pt x="13233" y="1"/>
                  </a:ln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6076381" y="4289568"/>
              <a:ext cx="829254" cy="978604"/>
            </a:xfrm>
            <a:custGeom>
              <a:rect b="b" l="l" r="r" t="t"/>
              <a:pathLst>
                <a:path extrusionOk="0" h="26616" w="22554">
                  <a:moveTo>
                    <a:pt x="9786" y="0"/>
                  </a:moveTo>
                  <a:cubicBezTo>
                    <a:pt x="7922" y="0"/>
                    <a:pt x="6189" y="1007"/>
                    <a:pt x="5257" y="2609"/>
                  </a:cubicBezTo>
                  <a:lnTo>
                    <a:pt x="1250" y="9338"/>
                  </a:lnTo>
                  <a:cubicBezTo>
                    <a:pt x="20" y="11407"/>
                    <a:pt x="1" y="13979"/>
                    <a:pt x="1194" y="16085"/>
                  </a:cubicBezTo>
                  <a:lnTo>
                    <a:pt x="3635" y="20390"/>
                  </a:lnTo>
                  <a:lnTo>
                    <a:pt x="3244" y="25441"/>
                  </a:lnTo>
                  <a:lnTo>
                    <a:pt x="10233" y="26038"/>
                  </a:lnTo>
                  <a:lnTo>
                    <a:pt x="13439" y="26317"/>
                  </a:lnTo>
                  <a:lnTo>
                    <a:pt x="16999" y="26615"/>
                  </a:lnTo>
                  <a:lnTo>
                    <a:pt x="17409" y="21565"/>
                  </a:lnTo>
                  <a:lnTo>
                    <a:pt x="21286" y="16737"/>
                  </a:lnTo>
                  <a:cubicBezTo>
                    <a:pt x="22292" y="15470"/>
                    <a:pt x="22553" y="13755"/>
                    <a:pt x="21957" y="12264"/>
                  </a:cubicBezTo>
                  <a:lnTo>
                    <a:pt x="18602" y="3765"/>
                  </a:lnTo>
                  <a:cubicBezTo>
                    <a:pt x="17912" y="2013"/>
                    <a:pt x="16365" y="746"/>
                    <a:pt x="14501" y="429"/>
                  </a:cubicBezTo>
                  <a:lnTo>
                    <a:pt x="12079" y="56"/>
                  </a:lnTo>
                  <a:lnTo>
                    <a:pt x="11818" y="0"/>
                  </a:ln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6449204" y="4381891"/>
              <a:ext cx="131591" cy="73719"/>
            </a:xfrm>
            <a:custGeom>
              <a:rect b="b" l="l" r="r" t="t"/>
              <a:pathLst>
                <a:path extrusionOk="0" h="2005" w="3579">
                  <a:moveTo>
                    <a:pt x="1669" y="0"/>
                  </a:moveTo>
                  <a:cubicBezTo>
                    <a:pt x="781" y="0"/>
                    <a:pt x="72" y="393"/>
                    <a:pt x="37" y="900"/>
                  </a:cubicBezTo>
                  <a:cubicBezTo>
                    <a:pt x="0" y="1459"/>
                    <a:pt x="764" y="1944"/>
                    <a:pt x="1734" y="2000"/>
                  </a:cubicBezTo>
                  <a:cubicBezTo>
                    <a:pt x="1795" y="2003"/>
                    <a:pt x="1857" y="2005"/>
                    <a:pt x="1917" y="2005"/>
                  </a:cubicBezTo>
                  <a:cubicBezTo>
                    <a:pt x="2804" y="2005"/>
                    <a:pt x="3524" y="1628"/>
                    <a:pt x="3541" y="1105"/>
                  </a:cubicBezTo>
                  <a:cubicBezTo>
                    <a:pt x="3579" y="564"/>
                    <a:pt x="2815" y="61"/>
                    <a:pt x="1845" y="5"/>
                  </a:cubicBezTo>
                  <a:cubicBezTo>
                    <a:pt x="1786" y="2"/>
                    <a:pt x="1727" y="0"/>
                    <a:pt x="1669" y="0"/>
                  </a:cubicBez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6433430" y="4735926"/>
              <a:ext cx="95963" cy="114494"/>
            </a:xfrm>
            <a:custGeom>
              <a:rect b="b" l="l" r="r" t="t"/>
              <a:pathLst>
                <a:path extrusionOk="0" h="3114" w="2610">
                  <a:moveTo>
                    <a:pt x="1344" y="0"/>
                  </a:moveTo>
                  <a:cubicBezTo>
                    <a:pt x="756" y="0"/>
                    <a:pt x="236" y="442"/>
                    <a:pt x="168" y="1056"/>
                  </a:cubicBezTo>
                  <a:lnTo>
                    <a:pt x="94" y="1746"/>
                  </a:lnTo>
                  <a:cubicBezTo>
                    <a:pt x="0" y="2398"/>
                    <a:pt x="448" y="2994"/>
                    <a:pt x="1100" y="3106"/>
                  </a:cubicBezTo>
                  <a:cubicBezTo>
                    <a:pt x="1146" y="3111"/>
                    <a:pt x="1192" y="3114"/>
                    <a:pt x="1237" y="3114"/>
                  </a:cubicBezTo>
                  <a:cubicBezTo>
                    <a:pt x="1834" y="3114"/>
                    <a:pt x="2354" y="2669"/>
                    <a:pt x="2423" y="2062"/>
                  </a:cubicBezTo>
                  <a:lnTo>
                    <a:pt x="2517" y="1373"/>
                  </a:lnTo>
                  <a:cubicBezTo>
                    <a:pt x="2610" y="720"/>
                    <a:pt x="2163" y="105"/>
                    <a:pt x="1510" y="12"/>
                  </a:cubicBezTo>
                  <a:cubicBezTo>
                    <a:pt x="1454" y="4"/>
                    <a:pt x="1399" y="0"/>
                    <a:pt x="1344" y="0"/>
                  </a:cubicBezTo>
                  <a:close/>
                </a:path>
              </a:pathLst>
            </a:custGeom>
            <a:solidFill>
              <a:srgbClr val="FF6A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6405340" y="4724712"/>
              <a:ext cx="80889" cy="45445"/>
            </a:xfrm>
            <a:custGeom>
              <a:rect b="b" l="l" r="r" t="t"/>
              <a:pathLst>
                <a:path extrusionOk="0" h="1236" w="2200">
                  <a:moveTo>
                    <a:pt x="0" y="0"/>
                  </a:moveTo>
                  <a:cubicBezTo>
                    <a:pt x="0" y="0"/>
                    <a:pt x="19" y="1156"/>
                    <a:pt x="895" y="1230"/>
                  </a:cubicBezTo>
                  <a:cubicBezTo>
                    <a:pt x="949" y="1234"/>
                    <a:pt x="1001" y="1236"/>
                    <a:pt x="1050" y="1236"/>
                  </a:cubicBezTo>
                  <a:cubicBezTo>
                    <a:pt x="1785" y="1236"/>
                    <a:pt x="2025" y="850"/>
                    <a:pt x="2200" y="1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6396442" y="4716292"/>
              <a:ext cx="99640" cy="62578"/>
            </a:xfrm>
            <a:custGeom>
              <a:rect b="b" l="l" r="r" t="t"/>
              <a:pathLst>
                <a:path extrusionOk="0" h="1702" w="2710">
                  <a:moveTo>
                    <a:pt x="243" y="1"/>
                  </a:moveTo>
                  <a:cubicBezTo>
                    <a:pt x="123" y="1"/>
                    <a:pt x="0" y="85"/>
                    <a:pt x="0" y="248"/>
                  </a:cubicBezTo>
                  <a:cubicBezTo>
                    <a:pt x="0" y="714"/>
                    <a:pt x="261" y="1627"/>
                    <a:pt x="1100" y="1702"/>
                  </a:cubicBezTo>
                  <a:lnTo>
                    <a:pt x="1305" y="1702"/>
                  </a:lnTo>
                  <a:cubicBezTo>
                    <a:pt x="2218" y="1702"/>
                    <a:pt x="2498" y="1124"/>
                    <a:pt x="2665" y="472"/>
                  </a:cubicBezTo>
                  <a:cubicBezTo>
                    <a:pt x="2709" y="295"/>
                    <a:pt x="2571" y="184"/>
                    <a:pt x="2436" y="184"/>
                  </a:cubicBezTo>
                  <a:cubicBezTo>
                    <a:pt x="2341" y="184"/>
                    <a:pt x="2248" y="238"/>
                    <a:pt x="2218" y="360"/>
                  </a:cubicBezTo>
                  <a:cubicBezTo>
                    <a:pt x="2063" y="943"/>
                    <a:pt x="1877" y="1242"/>
                    <a:pt x="1296" y="1242"/>
                  </a:cubicBezTo>
                  <a:cubicBezTo>
                    <a:pt x="1246" y="1242"/>
                    <a:pt x="1193" y="1240"/>
                    <a:pt x="1137" y="1236"/>
                  </a:cubicBezTo>
                  <a:cubicBezTo>
                    <a:pt x="503" y="1180"/>
                    <a:pt x="466" y="267"/>
                    <a:pt x="466" y="229"/>
                  </a:cubicBezTo>
                  <a:cubicBezTo>
                    <a:pt x="466" y="76"/>
                    <a:pt x="356" y="1"/>
                    <a:pt x="243" y="1"/>
                  </a:cubicBez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6486192" y="4731550"/>
              <a:ext cx="81587" cy="45445"/>
            </a:xfrm>
            <a:custGeom>
              <a:rect b="b" l="l" r="r" t="t"/>
              <a:pathLst>
                <a:path extrusionOk="0" h="1236" w="2219">
                  <a:moveTo>
                    <a:pt x="1" y="1"/>
                  </a:moveTo>
                  <a:cubicBezTo>
                    <a:pt x="1" y="1"/>
                    <a:pt x="19" y="1175"/>
                    <a:pt x="895" y="1231"/>
                  </a:cubicBezTo>
                  <a:cubicBezTo>
                    <a:pt x="948" y="1234"/>
                    <a:pt x="999" y="1236"/>
                    <a:pt x="1048" y="1236"/>
                  </a:cubicBezTo>
                  <a:cubicBezTo>
                    <a:pt x="1803" y="1236"/>
                    <a:pt x="2043" y="835"/>
                    <a:pt x="2219" y="18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8E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6477294" y="4723351"/>
              <a:ext cx="100339" cy="61696"/>
            </a:xfrm>
            <a:custGeom>
              <a:rect b="b" l="l" r="r" t="t"/>
              <a:pathLst>
                <a:path extrusionOk="0" h="1678" w="2729">
                  <a:moveTo>
                    <a:pt x="233" y="0"/>
                  </a:moveTo>
                  <a:cubicBezTo>
                    <a:pt x="117" y="0"/>
                    <a:pt x="0" y="75"/>
                    <a:pt x="0" y="224"/>
                  </a:cubicBezTo>
                  <a:cubicBezTo>
                    <a:pt x="19" y="708"/>
                    <a:pt x="261" y="1622"/>
                    <a:pt x="1119" y="1678"/>
                  </a:cubicBezTo>
                  <a:lnTo>
                    <a:pt x="1305" y="1678"/>
                  </a:lnTo>
                  <a:cubicBezTo>
                    <a:pt x="2237" y="1678"/>
                    <a:pt x="2516" y="1100"/>
                    <a:pt x="2684" y="485"/>
                  </a:cubicBezTo>
                  <a:cubicBezTo>
                    <a:pt x="2729" y="296"/>
                    <a:pt x="2581" y="180"/>
                    <a:pt x="2439" y="180"/>
                  </a:cubicBezTo>
                  <a:cubicBezTo>
                    <a:pt x="2343" y="180"/>
                    <a:pt x="2248" y="234"/>
                    <a:pt x="2218" y="354"/>
                  </a:cubicBezTo>
                  <a:cubicBezTo>
                    <a:pt x="2082" y="952"/>
                    <a:pt x="1898" y="1237"/>
                    <a:pt x="1322" y="1237"/>
                  </a:cubicBezTo>
                  <a:cubicBezTo>
                    <a:pt x="1270" y="1237"/>
                    <a:pt x="1215" y="1235"/>
                    <a:pt x="1156" y="1230"/>
                  </a:cubicBezTo>
                  <a:cubicBezTo>
                    <a:pt x="504" y="1174"/>
                    <a:pt x="466" y="261"/>
                    <a:pt x="466" y="224"/>
                  </a:cubicBezTo>
                  <a:cubicBezTo>
                    <a:pt x="466" y="75"/>
                    <a:pt x="350" y="0"/>
                    <a:pt x="233" y="0"/>
                  </a:cubicBez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6405524" y="4649302"/>
              <a:ext cx="166373" cy="81661"/>
            </a:xfrm>
            <a:custGeom>
              <a:rect b="b" l="l" r="r" t="t"/>
              <a:pathLst>
                <a:path extrusionOk="0" h="2221" w="4525">
                  <a:moveTo>
                    <a:pt x="425" y="1"/>
                  </a:moveTo>
                  <a:cubicBezTo>
                    <a:pt x="139" y="1"/>
                    <a:pt x="0" y="434"/>
                    <a:pt x="238" y="616"/>
                  </a:cubicBezTo>
                  <a:lnTo>
                    <a:pt x="1225" y="1753"/>
                  </a:lnTo>
                  <a:cubicBezTo>
                    <a:pt x="1463" y="2059"/>
                    <a:pt x="1832" y="2220"/>
                    <a:pt x="2206" y="2220"/>
                  </a:cubicBezTo>
                  <a:cubicBezTo>
                    <a:pt x="2447" y="2220"/>
                    <a:pt x="2691" y="2153"/>
                    <a:pt x="2903" y="2014"/>
                  </a:cubicBezTo>
                  <a:lnTo>
                    <a:pt x="4170" y="1175"/>
                  </a:lnTo>
                  <a:cubicBezTo>
                    <a:pt x="4524" y="989"/>
                    <a:pt x="4450" y="374"/>
                    <a:pt x="4058" y="337"/>
                  </a:cubicBezTo>
                  <a:lnTo>
                    <a:pt x="443" y="1"/>
                  </a:lnTo>
                  <a:cubicBezTo>
                    <a:pt x="437" y="1"/>
                    <a:pt x="431" y="1"/>
                    <a:pt x="425" y="1"/>
                  </a:cubicBezTo>
                  <a:close/>
                </a:path>
              </a:pathLst>
            </a:custGeom>
            <a:solidFill>
              <a:srgbClr val="893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6235401" y="4479950"/>
              <a:ext cx="142548" cy="70777"/>
            </a:xfrm>
            <a:custGeom>
              <a:rect b="b" l="l" r="r" t="t"/>
              <a:pathLst>
                <a:path extrusionOk="0" h="1925" w="3877">
                  <a:moveTo>
                    <a:pt x="2117" y="0"/>
                  </a:moveTo>
                  <a:cubicBezTo>
                    <a:pt x="2011" y="0"/>
                    <a:pt x="1901" y="7"/>
                    <a:pt x="1789" y="22"/>
                  </a:cubicBezTo>
                  <a:cubicBezTo>
                    <a:pt x="1118" y="78"/>
                    <a:pt x="522" y="469"/>
                    <a:pt x="205" y="1066"/>
                  </a:cubicBezTo>
                  <a:cubicBezTo>
                    <a:pt x="0" y="1495"/>
                    <a:pt x="131" y="1811"/>
                    <a:pt x="354" y="1886"/>
                  </a:cubicBezTo>
                  <a:cubicBezTo>
                    <a:pt x="476" y="1910"/>
                    <a:pt x="598" y="1924"/>
                    <a:pt x="719" y="1924"/>
                  </a:cubicBezTo>
                  <a:cubicBezTo>
                    <a:pt x="874" y="1924"/>
                    <a:pt x="1027" y="1901"/>
                    <a:pt x="1174" y="1849"/>
                  </a:cubicBezTo>
                  <a:cubicBezTo>
                    <a:pt x="1472" y="1793"/>
                    <a:pt x="1752" y="1737"/>
                    <a:pt x="2013" y="1700"/>
                  </a:cubicBezTo>
                  <a:cubicBezTo>
                    <a:pt x="2255" y="1681"/>
                    <a:pt x="2553" y="1644"/>
                    <a:pt x="2833" y="1625"/>
                  </a:cubicBezTo>
                  <a:cubicBezTo>
                    <a:pt x="2862" y="1627"/>
                    <a:pt x="2890" y="1628"/>
                    <a:pt x="2919" y="1628"/>
                  </a:cubicBezTo>
                  <a:cubicBezTo>
                    <a:pt x="3169" y="1628"/>
                    <a:pt x="3417" y="1556"/>
                    <a:pt x="3634" y="1439"/>
                  </a:cubicBezTo>
                  <a:cubicBezTo>
                    <a:pt x="3840" y="1308"/>
                    <a:pt x="3877" y="954"/>
                    <a:pt x="3597" y="600"/>
                  </a:cubicBezTo>
                  <a:cubicBezTo>
                    <a:pt x="3355" y="293"/>
                    <a:pt x="2805" y="0"/>
                    <a:pt x="2117" y="0"/>
                  </a:cubicBezTo>
                  <a:close/>
                </a:path>
              </a:pathLst>
            </a:custGeom>
            <a:solidFill>
              <a:srgbClr val="893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6646535" y="4505136"/>
              <a:ext cx="135047" cy="86661"/>
            </a:xfrm>
            <a:custGeom>
              <a:rect b="b" l="l" r="r" t="t"/>
              <a:pathLst>
                <a:path extrusionOk="0" h="2357" w="3673">
                  <a:moveTo>
                    <a:pt x="1413" y="1"/>
                  </a:moveTo>
                  <a:cubicBezTo>
                    <a:pt x="1007" y="1"/>
                    <a:pt x="660" y="115"/>
                    <a:pt x="430" y="269"/>
                  </a:cubicBezTo>
                  <a:cubicBezTo>
                    <a:pt x="57" y="549"/>
                    <a:pt x="1" y="884"/>
                    <a:pt x="169" y="1070"/>
                  </a:cubicBezTo>
                  <a:cubicBezTo>
                    <a:pt x="374" y="1257"/>
                    <a:pt x="635" y="1406"/>
                    <a:pt x="896" y="1462"/>
                  </a:cubicBezTo>
                  <a:cubicBezTo>
                    <a:pt x="1175" y="1555"/>
                    <a:pt x="1455" y="1648"/>
                    <a:pt x="1697" y="1760"/>
                  </a:cubicBezTo>
                  <a:cubicBezTo>
                    <a:pt x="1921" y="1853"/>
                    <a:pt x="2182" y="1984"/>
                    <a:pt x="2461" y="2114"/>
                  </a:cubicBezTo>
                  <a:cubicBezTo>
                    <a:pt x="2685" y="2263"/>
                    <a:pt x="2964" y="2357"/>
                    <a:pt x="3244" y="2357"/>
                  </a:cubicBezTo>
                  <a:cubicBezTo>
                    <a:pt x="3486" y="2338"/>
                    <a:pt x="3673" y="2058"/>
                    <a:pt x="3598" y="1611"/>
                  </a:cubicBezTo>
                  <a:cubicBezTo>
                    <a:pt x="3524" y="1164"/>
                    <a:pt x="3114" y="511"/>
                    <a:pt x="2331" y="194"/>
                  </a:cubicBezTo>
                  <a:cubicBezTo>
                    <a:pt x="2009" y="57"/>
                    <a:pt x="1696" y="1"/>
                    <a:pt x="1413" y="1"/>
                  </a:cubicBezTo>
                  <a:close/>
                </a:path>
              </a:pathLst>
            </a:custGeom>
            <a:solidFill>
              <a:srgbClr val="893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6632159" y="4646765"/>
              <a:ext cx="95963" cy="38238"/>
            </a:xfrm>
            <a:custGeom>
              <a:rect b="b" l="l" r="r" t="t"/>
              <a:pathLst>
                <a:path extrusionOk="0" h="1040" w="2610">
                  <a:moveTo>
                    <a:pt x="1257" y="1"/>
                  </a:moveTo>
                  <a:cubicBezTo>
                    <a:pt x="892" y="1"/>
                    <a:pt x="527" y="104"/>
                    <a:pt x="206" y="312"/>
                  </a:cubicBezTo>
                  <a:cubicBezTo>
                    <a:pt x="56" y="424"/>
                    <a:pt x="1" y="629"/>
                    <a:pt x="112" y="797"/>
                  </a:cubicBezTo>
                  <a:cubicBezTo>
                    <a:pt x="181" y="900"/>
                    <a:pt x="285" y="954"/>
                    <a:pt x="395" y="954"/>
                  </a:cubicBezTo>
                  <a:cubicBezTo>
                    <a:pt x="463" y="954"/>
                    <a:pt x="533" y="933"/>
                    <a:pt x="597" y="890"/>
                  </a:cubicBezTo>
                  <a:cubicBezTo>
                    <a:pt x="797" y="768"/>
                    <a:pt x="1025" y="708"/>
                    <a:pt x="1254" y="708"/>
                  </a:cubicBezTo>
                  <a:cubicBezTo>
                    <a:pt x="1515" y="708"/>
                    <a:pt x="1776" y="787"/>
                    <a:pt x="1995" y="946"/>
                  </a:cubicBezTo>
                  <a:cubicBezTo>
                    <a:pt x="2051" y="1002"/>
                    <a:pt x="2125" y="1021"/>
                    <a:pt x="2218" y="1039"/>
                  </a:cubicBezTo>
                  <a:cubicBezTo>
                    <a:pt x="2312" y="1039"/>
                    <a:pt x="2424" y="983"/>
                    <a:pt x="2498" y="890"/>
                  </a:cubicBezTo>
                  <a:cubicBezTo>
                    <a:pt x="2610" y="741"/>
                    <a:pt x="2591" y="517"/>
                    <a:pt x="2442" y="406"/>
                  </a:cubicBezTo>
                  <a:cubicBezTo>
                    <a:pt x="2094" y="137"/>
                    <a:pt x="1676" y="1"/>
                    <a:pt x="1257" y="1"/>
                  </a:cubicBezTo>
                  <a:close/>
                </a:path>
              </a:pathLst>
            </a:custGeom>
            <a:solidFill>
              <a:srgbClr val="4E18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6249115" y="4609593"/>
              <a:ext cx="102103" cy="37723"/>
            </a:xfrm>
            <a:custGeom>
              <a:rect b="b" l="l" r="r" t="t"/>
              <a:pathLst>
                <a:path extrusionOk="0" h="1026" w="2777">
                  <a:moveTo>
                    <a:pt x="1345" y="1"/>
                  </a:moveTo>
                  <a:cubicBezTo>
                    <a:pt x="983" y="1"/>
                    <a:pt x="618" y="99"/>
                    <a:pt x="298" y="298"/>
                  </a:cubicBezTo>
                  <a:cubicBezTo>
                    <a:pt x="1" y="517"/>
                    <a:pt x="202" y="946"/>
                    <a:pt x="506" y="946"/>
                  </a:cubicBezTo>
                  <a:cubicBezTo>
                    <a:pt x="565" y="946"/>
                    <a:pt x="627" y="931"/>
                    <a:pt x="689" y="895"/>
                  </a:cubicBezTo>
                  <a:cubicBezTo>
                    <a:pt x="890" y="764"/>
                    <a:pt x="1120" y="698"/>
                    <a:pt x="1349" y="698"/>
                  </a:cubicBezTo>
                  <a:cubicBezTo>
                    <a:pt x="1610" y="698"/>
                    <a:pt x="1869" y="782"/>
                    <a:pt x="2087" y="951"/>
                  </a:cubicBezTo>
                  <a:cubicBezTo>
                    <a:pt x="2143" y="988"/>
                    <a:pt x="2218" y="1025"/>
                    <a:pt x="2311" y="1025"/>
                  </a:cubicBezTo>
                  <a:cubicBezTo>
                    <a:pt x="2646" y="1025"/>
                    <a:pt x="2777" y="597"/>
                    <a:pt x="2516" y="392"/>
                  </a:cubicBezTo>
                  <a:cubicBezTo>
                    <a:pt x="2176" y="132"/>
                    <a:pt x="1762" y="1"/>
                    <a:pt x="1345" y="1"/>
                  </a:cubicBezTo>
                  <a:close/>
                </a:path>
              </a:pathLst>
            </a:custGeom>
            <a:solidFill>
              <a:srgbClr val="4E18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6436850" y="4572384"/>
              <a:ext cx="109677" cy="41327"/>
            </a:xfrm>
            <a:custGeom>
              <a:rect b="b" l="l" r="r" t="t"/>
              <a:pathLst>
                <a:path extrusionOk="0" h="1124" w="2983">
                  <a:moveTo>
                    <a:pt x="1380" y="1"/>
                  </a:moveTo>
                  <a:cubicBezTo>
                    <a:pt x="629" y="1"/>
                    <a:pt x="36" y="395"/>
                    <a:pt x="1" y="938"/>
                  </a:cubicBezTo>
                  <a:lnTo>
                    <a:pt x="94" y="938"/>
                  </a:lnTo>
                  <a:cubicBezTo>
                    <a:pt x="319" y="592"/>
                    <a:pt x="800" y="374"/>
                    <a:pt x="1359" y="374"/>
                  </a:cubicBezTo>
                  <a:cubicBezTo>
                    <a:pt x="1403" y="374"/>
                    <a:pt x="1447" y="376"/>
                    <a:pt x="1492" y="378"/>
                  </a:cubicBezTo>
                  <a:cubicBezTo>
                    <a:pt x="2125" y="434"/>
                    <a:pt x="2629" y="733"/>
                    <a:pt x="2834" y="1124"/>
                  </a:cubicBezTo>
                  <a:lnTo>
                    <a:pt x="2945" y="1124"/>
                  </a:lnTo>
                  <a:cubicBezTo>
                    <a:pt x="2983" y="565"/>
                    <a:pt x="2330" y="43"/>
                    <a:pt x="1529" y="6"/>
                  </a:cubicBezTo>
                  <a:cubicBezTo>
                    <a:pt x="1479" y="2"/>
                    <a:pt x="1429" y="1"/>
                    <a:pt x="1380" y="1"/>
                  </a:cubicBez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6361476" y="4841890"/>
              <a:ext cx="225495" cy="85374"/>
            </a:xfrm>
            <a:custGeom>
              <a:rect b="b" l="l" r="r" t="t"/>
              <a:pathLst>
                <a:path extrusionOk="0" h="2322" w="6133">
                  <a:moveTo>
                    <a:pt x="56" y="0"/>
                  </a:moveTo>
                  <a:lnTo>
                    <a:pt x="56" y="0"/>
                  </a:lnTo>
                  <a:cubicBezTo>
                    <a:pt x="0" y="1175"/>
                    <a:pt x="1305" y="2200"/>
                    <a:pt x="2983" y="2312"/>
                  </a:cubicBezTo>
                  <a:cubicBezTo>
                    <a:pt x="3083" y="2318"/>
                    <a:pt x="3183" y="2322"/>
                    <a:pt x="3281" y="2322"/>
                  </a:cubicBezTo>
                  <a:cubicBezTo>
                    <a:pt x="4823" y="2322"/>
                    <a:pt x="6062" y="1514"/>
                    <a:pt x="6132" y="411"/>
                  </a:cubicBezTo>
                  <a:lnTo>
                    <a:pt x="5927" y="411"/>
                  </a:lnTo>
                  <a:cubicBezTo>
                    <a:pt x="5467" y="1093"/>
                    <a:pt x="4492" y="1541"/>
                    <a:pt x="3359" y="1541"/>
                  </a:cubicBezTo>
                  <a:cubicBezTo>
                    <a:pt x="3253" y="1541"/>
                    <a:pt x="3146" y="1537"/>
                    <a:pt x="3038" y="1529"/>
                  </a:cubicBezTo>
                  <a:cubicBezTo>
                    <a:pt x="1752" y="1454"/>
                    <a:pt x="690" y="821"/>
                    <a:pt x="299" y="19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B1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28"/>
          <p:cNvSpPr txBox="1"/>
          <p:nvPr>
            <p:ph type="ctrTitle"/>
          </p:nvPr>
        </p:nvSpPr>
        <p:spPr>
          <a:xfrm>
            <a:off x="316525" y="879475"/>
            <a:ext cx="4130700" cy="158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P</a:t>
            </a:r>
            <a:r>
              <a:rPr lang="en" sz="12000"/>
              <a:t>ama</a:t>
            </a:r>
            <a:endParaRPr sz="12000"/>
          </a:p>
        </p:txBody>
      </p:sp>
      <p:sp>
        <p:nvSpPr>
          <p:cNvPr id="729" name="Google Shape;729;p28"/>
          <p:cNvSpPr txBox="1"/>
          <p:nvPr>
            <p:ph idx="2" type="ctrTitle"/>
          </p:nvPr>
        </p:nvSpPr>
        <p:spPr>
          <a:xfrm>
            <a:off x="-714900" y="2140250"/>
            <a:ext cx="10573800" cy="140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Pacifico"/>
                <a:ea typeface="Pacifico"/>
                <a:cs typeface="Pacifico"/>
                <a:sym typeface="Pacifico"/>
              </a:rPr>
              <a:t>		Care Your Papa and Mama.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730" name="Google Shape;7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5" name="Google Shape;1175;p37"/>
          <p:cNvGrpSpPr/>
          <p:nvPr/>
        </p:nvGrpSpPr>
        <p:grpSpPr>
          <a:xfrm>
            <a:off x="2226269" y="1335359"/>
            <a:ext cx="3733163" cy="3172891"/>
            <a:chOff x="2679875" y="2361475"/>
            <a:chExt cx="780425" cy="760575"/>
          </a:xfrm>
        </p:grpSpPr>
        <p:sp>
          <p:nvSpPr>
            <p:cNvPr id="1176" name="Google Shape;1176;p37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1155CC"/>
            </a:solidFill>
            <a:ln cap="flat" cmpd="sng" w="9525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2" name="Google Shape;1182;p37"/>
          <p:cNvSpPr txBox="1"/>
          <p:nvPr/>
        </p:nvSpPr>
        <p:spPr>
          <a:xfrm>
            <a:off x="2881350" y="2405800"/>
            <a:ext cx="6134700" cy="10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Pacifico"/>
                <a:ea typeface="Pacifico"/>
                <a:cs typeface="Pacifico"/>
                <a:sym typeface="Pacifico"/>
              </a:rPr>
              <a:t>Pama</a:t>
            </a:r>
            <a:endParaRPr sz="7200">
              <a:latin typeface="Pacifico"/>
              <a:ea typeface="Pacifico"/>
              <a:cs typeface="Pacifico"/>
              <a:sym typeface="Pacifico"/>
            </a:endParaRPr>
          </a:p>
        </p:txBody>
      </p:sp>
      <p:cxnSp>
        <p:nvCxnSpPr>
          <p:cNvPr id="1183" name="Google Shape;1183;p37"/>
          <p:cNvCxnSpPr/>
          <p:nvPr/>
        </p:nvCxnSpPr>
        <p:spPr>
          <a:xfrm rot="10800000">
            <a:off x="4073775" y="1002475"/>
            <a:ext cx="0" cy="351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37"/>
          <p:cNvCxnSpPr/>
          <p:nvPr/>
        </p:nvCxnSpPr>
        <p:spPr>
          <a:xfrm rot="10800000">
            <a:off x="2050625" y="3473500"/>
            <a:ext cx="0" cy="351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37"/>
          <p:cNvCxnSpPr/>
          <p:nvPr/>
        </p:nvCxnSpPr>
        <p:spPr>
          <a:xfrm rot="10800000">
            <a:off x="6135075" y="3473500"/>
            <a:ext cx="0" cy="351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6" name="Google Shape;1186;p37"/>
          <p:cNvSpPr txBox="1"/>
          <p:nvPr/>
        </p:nvSpPr>
        <p:spPr>
          <a:xfrm>
            <a:off x="429575" y="3222950"/>
            <a:ext cx="32421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acifico"/>
                <a:ea typeface="Pacifico"/>
                <a:cs typeface="Pacifico"/>
                <a:sym typeface="Pacifico"/>
              </a:rPr>
              <a:t>平台</a:t>
            </a:r>
            <a:endParaRPr sz="48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187" name="Google Shape;1187;p37"/>
          <p:cNvSpPr txBox="1"/>
          <p:nvPr/>
        </p:nvSpPr>
        <p:spPr>
          <a:xfrm>
            <a:off x="2476925" y="213713"/>
            <a:ext cx="44712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acifico"/>
                <a:ea typeface="Pacifico"/>
                <a:cs typeface="Pacifico"/>
                <a:sym typeface="Pacifico"/>
              </a:rPr>
              <a:t>穿戴式裝置</a:t>
            </a:r>
            <a:endParaRPr sz="48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188" name="Google Shape;1188;p37"/>
          <p:cNvSpPr txBox="1"/>
          <p:nvPr/>
        </p:nvSpPr>
        <p:spPr>
          <a:xfrm>
            <a:off x="6310725" y="3222950"/>
            <a:ext cx="32421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acifico"/>
                <a:ea typeface="Pacifico"/>
                <a:cs typeface="Pacifico"/>
                <a:sym typeface="Pacifico"/>
              </a:rPr>
              <a:t>智能藥盒</a:t>
            </a:r>
            <a:endParaRPr sz="48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189" name="Google Shape;1189;p37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190" name="Google Shape;11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8"/>
          <p:cNvSpPr txBox="1"/>
          <p:nvPr/>
        </p:nvSpPr>
        <p:spPr>
          <a:xfrm>
            <a:off x="56550" y="-69250"/>
            <a:ext cx="7758300" cy="10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213B55"/>
                </a:solidFill>
                <a:latin typeface="Pacifico"/>
                <a:ea typeface="Pacifico"/>
                <a:cs typeface="Pacifico"/>
                <a:sym typeface="Pacifico"/>
              </a:rPr>
              <a:t>Pama </a:t>
            </a:r>
            <a:endParaRPr sz="4800">
              <a:solidFill>
                <a:srgbClr val="213B55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196" name="Google Shape;1196;p38"/>
          <p:cNvSpPr/>
          <p:nvPr/>
        </p:nvSpPr>
        <p:spPr>
          <a:xfrm>
            <a:off x="316525" y="1127625"/>
            <a:ext cx="2393700" cy="3867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38"/>
          <p:cNvSpPr txBox="1"/>
          <p:nvPr>
            <p:ph idx="4294967295" type="title"/>
          </p:nvPr>
        </p:nvSpPr>
        <p:spPr>
          <a:xfrm flipH="1">
            <a:off x="544050" y="1686075"/>
            <a:ext cx="668400" cy="34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0124D"/>
                </a:solidFill>
              </a:rPr>
              <a:t>短期</a:t>
            </a:r>
            <a:endParaRPr b="1" sz="24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198" name="Google Shape;1198;p38"/>
          <p:cNvSpPr/>
          <p:nvPr/>
        </p:nvSpPr>
        <p:spPr>
          <a:xfrm>
            <a:off x="3090125" y="1127625"/>
            <a:ext cx="2393700" cy="3867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38"/>
          <p:cNvSpPr txBox="1"/>
          <p:nvPr>
            <p:ph idx="4294967295" type="title"/>
          </p:nvPr>
        </p:nvSpPr>
        <p:spPr>
          <a:xfrm flipH="1">
            <a:off x="3367100" y="1686075"/>
            <a:ext cx="668400" cy="34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0124D"/>
                </a:solidFill>
              </a:rPr>
              <a:t>中</a:t>
            </a:r>
            <a:r>
              <a:rPr b="1" lang="en" sz="2400">
                <a:solidFill>
                  <a:srgbClr val="20124D"/>
                </a:solidFill>
              </a:rPr>
              <a:t>期</a:t>
            </a:r>
            <a:endParaRPr b="1" sz="24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200" name="Google Shape;1200;p38"/>
          <p:cNvSpPr txBox="1"/>
          <p:nvPr/>
        </p:nvSpPr>
        <p:spPr>
          <a:xfrm>
            <a:off x="435325" y="1930800"/>
            <a:ext cx="2274900" cy="27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共享行事曆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警報系統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智慧藥盒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鄰近醫療資訊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01" name="Google Shape;1201;p38"/>
          <p:cNvSpPr txBox="1"/>
          <p:nvPr/>
        </p:nvSpPr>
        <p:spPr>
          <a:xfrm>
            <a:off x="3218775" y="1930800"/>
            <a:ext cx="2274900" cy="27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子女錄音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穿戴式裝置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藥盒QRcode (醫院)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同步病歷資料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02" name="Google Shape;1202;p38"/>
          <p:cNvSpPr/>
          <p:nvPr/>
        </p:nvSpPr>
        <p:spPr>
          <a:xfrm>
            <a:off x="6002225" y="1171225"/>
            <a:ext cx="2393700" cy="3867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38"/>
          <p:cNvSpPr txBox="1"/>
          <p:nvPr>
            <p:ph idx="4294967295" type="title"/>
          </p:nvPr>
        </p:nvSpPr>
        <p:spPr>
          <a:xfrm flipH="1">
            <a:off x="6378100" y="1686075"/>
            <a:ext cx="668400" cy="34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20124D"/>
                </a:solidFill>
              </a:rPr>
              <a:t>長</a:t>
            </a:r>
            <a:r>
              <a:rPr b="1" lang="en" sz="2400">
                <a:solidFill>
                  <a:srgbClr val="20124D"/>
                </a:solidFill>
              </a:rPr>
              <a:t>期</a:t>
            </a:r>
            <a:endParaRPr b="1" sz="24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204" name="Google Shape;1204;p38"/>
          <p:cNvSpPr txBox="1"/>
          <p:nvPr/>
        </p:nvSpPr>
        <p:spPr>
          <a:xfrm>
            <a:off x="6061625" y="1930800"/>
            <a:ext cx="2274900" cy="27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自動推薦保單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自動共享行事曆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藥盒QRcode (藥廠)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205" name="Google Shape;120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39"/>
          <p:cNvSpPr txBox="1"/>
          <p:nvPr>
            <p:ph type="title"/>
          </p:nvPr>
        </p:nvSpPr>
        <p:spPr>
          <a:xfrm>
            <a:off x="2227425" y="2284650"/>
            <a:ext cx="3227100" cy="102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預估成效</a:t>
            </a:r>
            <a:endParaRPr/>
          </a:p>
        </p:txBody>
      </p:sp>
      <p:sp>
        <p:nvSpPr>
          <p:cNvPr id="1211" name="Google Shape;1211;p39"/>
          <p:cNvSpPr txBox="1"/>
          <p:nvPr>
            <p:ph idx="2" type="title"/>
          </p:nvPr>
        </p:nvSpPr>
        <p:spPr>
          <a:xfrm>
            <a:off x="720000" y="1011950"/>
            <a:ext cx="3227100" cy="13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1212" name="Google Shape;1212;p39"/>
          <p:cNvGrpSpPr/>
          <p:nvPr/>
        </p:nvGrpSpPr>
        <p:grpSpPr>
          <a:xfrm>
            <a:off x="6901677" y="-1502667"/>
            <a:ext cx="2752249" cy="2748153"/>
            <a:chOff x="6901677" y="-1502667"/>
            <a:chExt cx="2752249" cy="2748153"/>
          </a:xfrm>
        </p:grpSpPr>
        <p:sp>
          <p:nvSpPr>
            <p:cNvPr id="1213" name="Google Shape;1213;p39"/>
            <p:cNvSpPr/>
            <p:nvPr/>
          </p:nvSpPr>
          <p:spPr>
            <a:xfrm flipH="1" rot="4318899">
              <a:off x="6986378" y="-1049544"/>
              <a:ext cx="2290756" cy="1841908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4" name="Google Shape;1214;p39"/>
            <p:cNvGrpSpPr/>
            <p:nvPr/>
          </p:nvGrpSpPr>
          <p:grpSpPr>
            <a:xfrm>
              <a:off x="7792984" y="-502416"/>
              <a:ext cx="1860942" cy="1548442"/>
              <a:chOff x="7130276" y="-986028"/>
              <a:chExt cx="2350564" cy="1955844"/>
            </a:xfrm>
          </p:grpSpPr>
          <p:sp>
            <p:nvSpPr>
              <p:cNvPr id="1215" name="Google Shape;1215;p39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6" name="Google Shape;1216;p39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217" name="Google Shape;1217;p39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39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39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39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39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39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" name="Google Shape;1223;p39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" name="Google Shape;1224;p39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" name="Google Shape;1225;p39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39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" name="Google Shape;1227;p39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" name="Google Shape;1228;p39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" name="Google Shape;1229;p39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30" name="Google Shape;1230;p39"/>
          <p:cNvGrpSpPr/>
          <p:nvPr/>
        </p:nvGrpSpPr>
        <p:grpSpPr>
          <a:xfrm>
            <a:off x="5741735" y="2545165"/>
            <a:ext cx="3274840" cy="2598333"/>
            <a:chOff x="4572173" y="1669647"/>
            <a:chExt cx="3852300" cy="2933649"/>
          </a:xfrm>
        </p:grpSpPr>
        <p:sp>
          <p:nvSpPr>
            <p:cNvPr id="1231" name="Google Shape;1231;p39"/>
            <p:cNvSpPr/>
            <p:nvPr/>
          </p:nvSpPr>
          <p:spPr>
            <a:xfrm>
              <a:off x="5838900" y="4079975"/>
              <a:ext cx="1315525" cy="523321"/>
            </a:xfrm>
            <a:custGeom>
              <a:rect b="b" l="l" r="r" t="t"/>
              <a:pathLst>
                <a:path extrusionOk="0" h="24926" w="65999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32" name="Google Shape;1232;p39"/>
            <p:cNvSpPr/>
            <p:nvPr/>
          </p:nvSpPr>
          <p:spPr>
            <a:xfrm>
              <a:off x="4704505" y="1792697"/>
              <a:ext cx="3590700" cy="21891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4572173" y="1669647"/>
              <a:ext cx="3852300" cy="2436900"/>
            </a:xfrm>
            <a:prstGeom prst="roundRect">
              <a:avLst>
                <a:gd fmla="val 38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4598364" y="1696194"/>
              <a:ext cx="3799800" cy="2383800"/>
            </a:xfrm>
            <a:prstGeom prst="roundRect">
              <a:avLst>
                <a:gd fmla="val 3282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35" name="Google Shape;1235;p39"/>
          <p:cNvPicPr preferRelativeResize="0"/>
          <p:nvPr/>
        </p:nvPicPr>
        <p:blipFill rotWithShape="1">
          <a:blip r:embed="rId3">
            <a:alphaModFix/>
          </a:blip>
          <a:srcRect b="0" l="3831" r="3831" t="0"/>
          <a:stretch/>
        </p:blipFill>
        <p:spPr>
          <a:xfrm>
            <a:off x="5860509" y="2658993"/>
            <a:ext cx="3045638" cy="1932945"/>
          </a:xfrm>
          <a:prstGeom prst="rect">
            <a:avLst/>
          </a:prstGeom>
          <a:noFill/>
          <a:ln>
            <a:noFill/>
          </a:ln>
        </p:spPr>
      </p:pic>
      <p:sp>
        <p:nvSpPr>
          <p:cNvPr id="1236" name="Google Shape;1236;p39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237" name="Google Shape;123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0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40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244" name="Google Shape;12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903" y="-80050"/>
            <a:ext cx="3516071" cy="522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5" name="Google Shape;1245;p40"/>
          <p:cNvGrpSpPr/>
          <p:nvPr/>
        </p:nvGrpSpPr>
        <p:grpSpPr>
          <a:xfrm>
            <a:off x="3641999" y="1451969"/>
            <a:ext cx="345147" cy="342630"/>
            <a:chOff x="5627674" y="2444819"/>
            <a:chExt cx="345147" cy="342630"/>
          </a:xfrm>
        </p:grpSpPr>
        <p:sp>
          <p:nvSpPr>
            <p:cNvPr id="1246" name="Google Shape;1246;p40"/>
            <p:cNvSpPr/>
            <p:nvPr/>
          </p:nvSpPr>
          <p:spPr>
            <a:xfrm>
              <a:off x="5755210" y="2444819"/>
              <a:ext cx="217611" cy="217978"/>
            </a:xfrm>
            <a:custGeom>
              <a:rect b="b" l="l" r="r" t="t"/>
              <a:pathLst>
                <a:path extrusionOk="0" h="8315" w="8301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5818021" y="2523516"/>
              <a:ext cx="15545" cy="15178"/>
            </a:xfrm>
            <a:custGeom>
              <a:rect b="b" l="l" r="r" t="t"/>
              <a:pathLst>
                <a:path extrusionOk="0" h="579" w="593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5894857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5856635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5627674" y="2523149"/>
              <a:ext cx="266816" cy="264300"/>
            </a:xfrm>
            <a:custGeom>
              <a:rect b="b" l="l" r="r" t="t"/>
              <a:pathLst>
                <a:path extrusionOk="0" h="10082" w="10178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1" name="Google Shape;125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41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" name="Google Shape;1257;p41"/>
          <p:cNvGrpSpPr/>
          <p:nvPr/>
        </p:nvGrpSpPr>
        <p:grpSpPr>
          <a:xfrm>
            <a:off x="5307324" y="-157900"/>
            <a:ext cx="3055163" cy="5459310"/>
            <a:chOff x="3225796" y="0"/>
            <a:chExt cx="2700339" cy="5143499"/>
          </a:xfrm>
        </p:grpSpPr>
        <p:pic>
          <p:nvPicPr>
            <p:cNvPr id="1258" name="Google Shape;1258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25796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9" name="Google Shape;1259;p41"/>
            <p:cNvSpPr/>
            <p:nvPr/>
          </p:nvSpPr>
          <p:spPr>
            <a:xfrm>
              <a:off x="3949031" y="1673674"/>
              <a:ext cx="350302" cy="273136"/>
            </a:xfrm>
            <a:custGeom>
              <a:rect b="b" l="l" r="r" t="t"/>
              <a:pathLst>
                <a:path extrusionOk="0" h="9925" w="12729">
                  <a:moveTo>
                    <a:pt x="925" y="3644"/>
                  </a:moveTo>
                  <a:cubicBezTo>
                    <a:pt x="944" y="3644"/>
                    <a:pt x="963" y="3648"/>
                    <a:pt x="978" y="3655"/>
                  </a:cubicBezTo>
                  <a:lnTo>
                    <a:pt x="1608" y="3970"/>
                  </a:lnTo>
                  <a:lnTo>
                    <a:pt x="1608" y="5923"/>
                  </a:lnTo>
                  <a:lnTo>
                    <a:pt x="978" y="6239"/>
                  </a:lnTo>
                  <a:cubicBezTo>
                    <a:pt x="963" y="6253"/>
                    <a:pt x="945" y="6259"/>
                    <a:pt x="926" y="6259"/>
                  </a:cubicBezTo>
                  <a:cubicBezTo>
                    <a:pt x="863" y="6259"/>
                    <a:pt x="788" y="6192"/>
                    <a:pt x="788" y="6144"/>
                  </a:cubicBezTo>
                  <a:lnTo>
                    <a:pt x="788" y="3781"/>
                  </a:lnTo>
                  <a:cubicBezTo>
                    <a:pt x="788" y="3685"/>
                    <a:pt x="862" y="3644"/>
                    <a:pt x="925" y="3644"/>
                  </a:cubicBezTo>
                  <a:close/>
                  <a:moveTo>
                    <a:pt x="10177" y="1796"/>
                  </a:moveTo>
                  <a:lnTo>
                    <a:pt x="10177" y="8129"/>
                  </a:lnTo>
                  <a:lnTo>
                    <a:pt x="2458" y="5892"/>
                  </a:lnTo>
                  <a:lnTo>
                    <a:pt x="2458" y="4033"/>
                  </a:lnTo>
                  <a:lnTo>
                    <a:pt x="10177" y="1796"/>
                  </a:lnTo>
                  <a:close/>
                  <a:moveTo>
                    <a:pt x="4128" y="7247"/>
                  </a:moveTo>
                  <a:lnTo>
                    <a:pt x="6963" y="8066"/>
                  </a:lnTo>
                  <a:cubicBezTo>
                    <a:pt x="6648" y="8507"/>
                    <a:pt x="6176" y="8822"/>
                    <a:pt x="5640" y="8822"/>
                  </a:cubicBezTo>
                  <a:cubicBezTo>
                    <a:pt x="4758" y="8822"/>
                    <a:pt x="4097" y="8097"/>
                    <a:pt x="4128" y="7247"/>
                  </a:cubicBezTo>
                  <a:close/>
                  <a:moveTo>
                    <a:pt x="11374" y="820"/>
                  </a:moveTo>
                  <a:cubicBezTo>
                    <a:pt x="11626" y="820"/>
                    <a:pt x="11815" y="1009"/>
                    <a:pt x="11815" y="1261"/>
                  </a:cubicBezTo>
                  <a:lnTo>
                    <a:pt x="11815" y="8696"/>
                  </a:lnTo>
                  <a:cubicBezTo>
                    <a:pt x="11815" y="8916"/>
                    <a:pt x="11626" y="9137"/>
                    <a:pt x="11374" y="9137"/>
                  </a:cubicBezTo>
                  <a:cubicBezTo>
                    <a:pt x="11154" y="9137"/>
                    <a:pt x="10996" y="8916"/>
                    <a:pt x="10996" y="8696"/>
                  </a:cubicBezTo>
                  <a:lnTo>
                    <a:pt x="10996" y="1261"/>
                  </a:lnTo>
                  <a:cubicBezTo>
                    <a:pt x="10996" y="1009"/>
                    <a:pt x="11185" y="820"/>
                    <a:pt x="11374" y="820"/>
                  </a:cubicBezTo>
                  <a:close/>
                  <a:moveTo>
                    <a:pt x="11437" y="1"/>
                  </a:moveTo>
                  <a:cubicBezTo>
                    <a:pt x="10839" y="1"/>
                    <a:pt x="10366" y="379"/>
                    <a:pt x="10240" y="883"/>
                  </a:cubicBezTo>
                  <a:lnTo>
                    <a:pt x="2080" y="3246"/>
                  </a:lnTo>
                  <a:lnTo>
                    <a:pt x="1387" y="2899"/>
                  </a:lnTo>
                  <a:cubicBezTo>
                    <a:pt x="1251" y="2831"/>
                    <a:pt x="1109" y="2800"/>
                    <a:pt x="970" y="2800"/>
                  </a:cubicBezTo>
                  <a:cubicBezTo>
                    <a:pt x="466" y="2800"/>
                    <a:pt x="1" y="3213"/>
                    <a:pt x="1" y="3781"/>
                  </a:cubicBezTo>
                  <a:lnTo>
                    <a:pt x="1" y="6144"/>
                  </a:lnTo>
                  <a:cubicBezTo>
                    <a:pt x="1" y="6687"/>
                    <a:pt x="465" y="7094"/>
                    <a:pt x="983" y="7094"/>
                  </a:cubicBezTo>
                  <a:cubicBezTo>
                    <a:pt x="1127" y="7094"/>
                    <a:pt x="1275" y="7063"/>
                    <a:pt x="1419" y="6995"/>
                  </a:cubicBezTo>
                  <a:lnTo>
                    <a:pt x="2143" y="6648"/>
                  </a:lnTo>
                  <a:lnTo>
                    <a:pt x="3340" y="6995"/>
                  </a:lnTo>
                  <a:cubicBezTo>
                    <a:pt x="3151" y="8412"/>
                    <a:pt x="4254" y="9641"/>
                    <a:pt x="5672" y="9641"/>
                  </a:cubicBezTo>
                  <a:cubicBezTo>
                    <a:pt x="6585" y="9641"/>
                    <a:pt x="7405" y="9074"/>
                    <a:pt x="7814" y="8286"/>
                  </a:cubicBezTo>
                  <a:lnTo>
                    <a:pt x="10271" y="9011"/>
                  </a:lnTo>
                  <a:cubicBezTo>
                    <a:pt x="10429" y="9515"/>
                    <a:pt x="10902" y="9925"/>
                    <a:pt x="11469" y="9925"/>
                  </a:cubicBezTo>
                  <a:cubicBezTo>
                    <a:pt x="12130" y="9925"/>
                    <a:pt x="12729" y="9358"/>
                    <a:pt x="12729" y="8664"/>
                  </a:cubicBezTo>
                  <a:lnTo>
                    <a:pt x="12729" y="1198"/>
                  </a:lnTo>
                  <a:cubicBezTo>
                    <a:pt x="12634" y="536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60" name="Google Shape;1260;p41"/>
            <p:cNvGrpSpPr/>
            <p:nvPr/>
          </p:nvGrpSpPr>
          <p:grpSpPr>
            <a:xfrm>
              <a:off x="4871730" y="1660535"/>
              <a:ext cx="302742" cy="299382"/>
              <a:chOff x="1834826" y="1518357"/>
              <a:chExt cx="315915" cy="284367"/>
            </a:xfrm>
          </p:grpSpPr>
          <p:sp>
            <p:nvSpPr>
              <p:cNvPr id="1261" name="Google Shape;1261;p41"/>
              <p:cNvSpPr/>
              <p:nvPr/>
            </p:nvSpPr>
            <p:spPr>
              <a:xfrm>
                <a:off x="1834826" y="1518357"/>
                <a:ext cx="315915" cy="284367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41"/>
              <p:cNvSpPr/>
              <p:nvPr/>
            </p:nvSpPr>
            <p:spPr>
              <a:xfrm>
                <a:off x="1872473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41"/>
              <p:cNvSpPr/>
              <p:nvPr/>
            </p:nvSpPr>
            <p:spPr>
              <a:xfrm>
                <a:off x="1965031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41"/>
              <p:cNvSpPr/>
              <p:nvPr/>
            </p:nvSpPr>
            <p:spPr>
              <a:xfrm>
                <a:off x="2057572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41"/>
              <p:cNvSpPr/>
              <p:nvPr/>
            </p:nvSpPr>
            <p:spPr>
              <a:xfrm>
                <a:off x="1872473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41"/>
              <p:cNvSpPr/>
              <p:nvPr/>
            </p:nvSpPr>
            <p:spPr>
              <a:xfrm>
                <a:off x="1965031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41"/>
              <p:cNvSpPr/>
              <p:nvPr/>
            </p:nvSpPr>
            <p:spPr>
              <a:xfrm>
                <a:off x="2057572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41"/>
              <p:cNvSpPr/>
              <p:nvPr/>
            </p:nvSpPr>
            <p:spPr>
              <a:xfrm>
                <a:off x="1872473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41"/>
              <p:cNvSpPr/>
              <p:nvPr/>
            </p:nvSpPr>
            <p:spPr>
              <a:xfrm>
                <a:off x="1965031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41"/>
              <p:cNvSpPr/>
              <p:nvPr/>
            </p:nvSpPr>
            <p:spPr>
              <a:xfrm>
                <a:off x="2057572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71" name="Google Shape;1271;p41"/>
            <p:cNvSpPr/>
            <p:nvPr/>
          </p:nvSpPr>
          <p:spPr>
            <a:xfrm>
              <a:off x="3945931" y="2236835"/>
              <a:ext cx="334915" cy="334915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72" name="Google Shape;1272;p41"/>
            <p:cNvGrpSpPr/>
            <p:nvPr/>
          </p:nvGrpSpPr>
          <p:grpSpPr>
            <a:xfrm>
              <a:off x="4855717" y="2813266"/>
              <a:ext cx="334915" cy="334010"/>
              <a:chOff x="1834826" y="2288610"/>
              <a:chExt cx="334915" cy="334010"/>
            </a:xfrm>
          </p:grpSpPr>
          <p:sp>
            <p:nvSpPr>
              <p:cNvPr id="1273" name="Google Shape;1273;p41"/>
              <p:cNvSpPr/>
              <p:nvPr/>
            </p:nvSpPr>
            <p:spPr>
              <a:xfrm>
                <a:off x="1834826" y="2288610"/>
                <a:ext cx="334915" cy="334010"/>
              </a:xfrm>
              <a:custGeom>
                <a:rect b="b" l="l" r="r" t="t"/>
                <a:pathLst>
                  <a:path extrusionOk="0" h="11815" w="11847">
                    <a:moveTo>
                      <a:pt x="7656" y="662"/>
                    </a:moveTo>
                    <a:lnTo>
                      <a:pt x="7656" y="4190"/>
                    </a:lnTo>
                    <a:lnTo>
                      <a:pt x="4159" y="4190"/>
                    </a:lnTo>
                    <a:lnTo>
                      <a:pt x="4159" y="662"/>
                    </a:lnTo>
                    <a:close/>
                    <a:moveTo>
                      <a:pt x="5577" y="4884"/>
                    </a:moveTo>
                    <a:lnTo>
                      <a:pt x="5577" y="5577"/>
                    </a:lnTo>
                    <a:lnTo>
                      <a:pt x="4222" y="5577"/>
                    </a:lnTo>
                    <a:lnTo>
                      <a:pt x="4222" y="4884"/>
                    </a:lnTo>
                    <a:close/>
                    <a:moveTo>
                      <a:pt x="7625" y="4884"/>
                    </a:moveTo>
                    <a:lnTo>
                      <a:pt x="7625" y="5608"/>
                    </a:lnTo>
                    <a:lnTo>
                      <a:pt x="6270" y="5608"/>
                    </a:lnTo>
                    <a:lnTo>
                      <a:pt x="6270" y="4884"/>
                    </a:lnTo>
                    <a:close/>
                    <a:moveTo>
                      <a:pt x="2111" y="5577"/>
                    </a:moveTo>
                    <a:lnTo>
                      <a:pt x="2111" y="6301"/>
                    </a:lnTo>
                    <a:lnTo>
                      <a:pt x="693" y="6301"/>
                    </a:lnTo>
                    <a:lnTo>
                      <a:pt x="693" y="5923"/>
                    </a:lnTo>
                    <a:cubicBezTo>
                      <a:pt x="693" y="5766"/>
                      <a:pt x="851" y="5577"/>
                      <a:pt x="1072" y="5577"/>
                    </a:cubicBezTo>
                    <a:close/>
                    <a:moveTo>
                      <a:pt x="10775" y="5577"/>
                    </a:moveTo>
                    <a:cubicBezTo>
                      <a:pt x="10996" y="5577"/>
                      <a:pt x="11153" y="5766"/>
                      <a:pt x="11153" y="5955"/>
                    </a:cubicBezTo>
                    <a:lnTo>
                      <a:pt x="11153" y="6301"/>
                    </a:lnTo>
                    <a:lnTo>
                      <a:pt x="9735" y="6301"/>
                    </a:lnTo>
                    <a:lnTo>
                      <a:pt x="9735" y="5577"/>
                    </a:lnTo>
                    <a:close/>
                    <a:moveTo>
                      <a:pt x="5545" y="6270"/>
                    </a:moveTo>
                    <a:lnTo>
                      <a:pt x="5545" y="6963"/>
                    </a:lnTo>
                    <a:lnTo>
                      <a:pt x="4159" y="6963"/>
                    </a:lnTo>
                    <a:lnTo>
                      <a:pt x="4159" y="6270"/>
                    </a:lnTo>
                    <a:close/>
                    <a:moveTo>
                      <a:pt x="7625" y="6270"/>
                    </a:moveTo>
                    <a:lnTo>
                      <a:pt x="7625" y="6963"/>
                    </a:lnTo>
                    <a:lnTo>
                      <a:pt x="6270" y="6963"/>
                    </a:lnTo>
                    <a:lnTo>
                      <a:pt x="6270" y="6270"/>
                    </a:lnTo>
                    <a:close/>
                    <a:moveTo>
                      <a:pt x="2111" y="6931"/>
                    </a:moveTo>
                    <a:lnTo>
                      <a:pt x="2111" y="7656"/>
                    </a:lnTo>
                    <a:lnTo>
                      <a:pt x="693" y="7656"/>
                    </a:lnTo>
                    <a:lnTo>
                      <a:pt x="693" y="6931"/>
                    </a:lnTo>
                    <a:close/>
                    <a:moveTo>
                      <a:pt x="11153" y="6963"/>
                    </a:moveTo>
                    <a:lnTo>
                      <a:pt x="11153" y="7688"/>
                    </a:lnTo>
                    <a:lnTo>
                      <a:pt x="9735" y="7688"/>
                    </a:lnTo>
                    <a:lnTo>
                      <a:pt x="9735" y="6963"/>
                    </a:lnTo>
                    <a:close/>
                    <a:moveTo>
                      <a:pt x="5545" y="7625"/>
                    </a:moveTo>
                    <a:lnTo>
                      <a:pt x="5545" y="8349"/>
                    </a:lnTo>
                    <a:lnTo>
                      <a:pt x="4159" y="8349"/>
                    </a:lnTo>
                    <a:lnTo>
                      <a:pt x="4159" y="7625"/>
                    </a:lnTo>
                    <a:close/>
                    <a:moveTo>
                      <a:pt x="7625" y="7656"/>
                    </a:moveTo>
                    <a:lnTo>
                      <a:pt x="7625" y="8349"/>
                    </a:lnTo>
                    <a:lnTo>
                      <a:pt x="6270" y="8349"/>
                    </a:lnTo>
                    <a:lnTo>
                      <a:pt x="6270" y="7656"/>
                    </a:lnTo>
                    <a:close/>
                    <a:moveTo>
                      <a:pt x="2111" y="8349"/>
                    </a:moveTo>
                    <a:lnTo>
                      <a:pt x="2111" y="9074"/>
                    </a:lnTo>
                    <a:lnTo>
                      <a:pt x="693" y="9074"/>
                    </a:lnTo>
                    <a:lnTo>
                      <a:pt x="693" y="8349"/>
                    </a:lnTo>
                    <a:close/>
                    <a:moveTo>
                      <a:pt x="11153" y="8349"/>
                    </a:moveTo>
                    <a:lnTo>
                      <a:pt x="11153" y="9074"/>
                    </a:lnTo>
                    <a:lnTo>
                      <a:pt x="9735" y="9074"/>
                    </a:lnTo>
                    <a:lnTo>
                      <a:pt x="9735" y="8349"/>
                    </a:lnTo>
                    <a:close/>
                    <a:moveTo>
                      <a:pt x="2111" y="9735"/>
                    </a:moveTo>
                    <a:lnTo>
                      <a:pt x="2111" y="11090"/>
                    </a:lnTo>
                    <a:lnTo>
                      <a:pt x="693" y="11090"/>
                    </a:lnTo>
                    <a:lnTo>
                      <a:pt x="693" y="9735"/>
                    </a:lnTo>
                    <a:close/>
                    <a:moveTo>
                      <a:pt x="8759" y="2048"/>
                    </a:moveTo>
                    <a:cubicBezTo>
                      <a:pt x="8948" y="2048"/>
                      <a:pt x="9105" y="2206"/>
                      <a:pt x="9105" y="2395"/>
                    </a:cubicBezTo>
                    <a:lnTo>
                      <a:pt x="9105" y="11090"/>
                    </a:lnTo>
                    <a:lnTo>
                      <a:pt x="7719" y="11090"/>
                    </a:lnTo>
                    <a:lnTo>
                      <a:pt x="7719" y="10082"/>
                    </a:lnTo>
                    <a:cubicBezTo>
                      <a:pt x="7719" y="9893"/>
                      <a:pt x="7562" y="9735"/>
                      <a:pt x="7373" y="9735"/>
                    </a:cubicBezTo>
                    <a:lnTo>
                      <a:pt x="4600" y="9735"/>
                    </a:lnTo>
                    <a:cubicBezTo>
                      <a:pt x="4411" y="9735"/>
                      <a:pt x="4254" y="9893"/>
                      <a:pt x="4254" y="10082"/>
                    </a:cubicBezTo>
                    <a:lnTo>
                      <a:pt x="4254" y="11090"/>
                    </a:lnTo>
                    <a:lnTo>
                      <a:pt x="2867" y="11090"/>
                    </a:lnTo>
                    <a:lnTo>
                      <a:pt x="2867" y="2395"/>
                    </a:lnTo>
                    <a:lnTo>
                      <a:pt x="2804" y="2395"/>
                    </a:lnTo>
                    <a:cubicBezTo>
                      <a:pt x="2804" y="2206"/>
                      <a:pt x="2962" y="2048"/>
                      <a:pt x="3151" y="2048"/>
                    </a:cubicBezTo>
                    <a:lnTo>
                      <a:pt x="3497" y="2048"/>
                    </a:lnTo>
                    <a:lnTo>
                      <a:pt x="3497" y="8696"/>
                    </a:lnTo>
                    <a:cubicBezTo>
                      <a:pt x="3497" y="8916"/>
                      <a:pt x="3655" y="9074"/>
                      <a:pt x="3875" y="9074"/>
                    </a:cubicBezTo>
                    <a:lnTo>
                      <a:pt x="8034" y="9074"/>
                    </a:lnTo>
                    <a:cubicBezTo>
                      <a:pt x="8223" y="9074"/>
                      <a:pt x="8381" y="8916"/>
                      <a:pt x="8381" y="8696"/>
                    </a:cubicBezTo>
                    <a:lnTo>
                      <a:pt x="8381" y="2048"/>
                    </a:lnTo>
                    <a:close/>
                    <a:moveTo>
                      <a:pt x="6963" y="10428"/>
                    </a:moveTo>
                    <a:lnTo>
                      <a:pt x="6963" y="11153"/>
                    </a:lnTo>
                    <a:lnTo>
                      <a:pt x="4884" y="11153"/>
                    </a:lnTo>
                    <a:lnTo>
                      <a:pt x="4884" y="10428"/>
                    </a:lnTo>
                    <a:close/>
                    <a:moveTo>
                      <a:pt x="11153" y="9767"/>
                    </a:moveTo>
                    <a:lnTo>
                      <a:pt x="11153" y="11153"/>
                    </a:lnTo>
                    <a:lnTo>
                      <a:pt x="9735" y="11153"/>
                    </a:lnTo>
                    <a:lnTo>
                      <a:pt x="9735" y="9767"/>
                    </a:lnTo>
                    <a:close/>
                    <a:moveTo>
                      <a:pt x="3812" y="0"/>
                    </a:moveTo>
                    <a:cubicBezTo>
                      <a:pt x="3623" y="0"/>
                      <a:pt x="3466" y="158"/>
                      <a:pt x="3466" y="347"/>
                    </a:cubicBezTo>
                    <a:lnTo>
                      <a:pt x="3466" y="1387"/>
                    </a:lnTo>
                    <a:lnTo>
                      <a:pt x="3119" y="1387"/>
                    </a:lnTo>
                    <a:cubicBezTo>
                      <a:pt x="2521" y="1387"/>
                      <a:pt x="2080" y="1859"/>
                      <a:pt x="2080" y="2395"/>
                    </a:cubicBezTo>
                    <a:lnTo>
                      <a:pt x="2080" y="4884"/>
                    </a:lnTo>
                    <a:lnTo>
                      <a:pt x="1009" y="4884"/>
                    </a:lnTo>
                    <a:cubicBezTo>
                      <a:pt x="441" y="4884"/>
                      <a:pt x="0" y="5356"/>
                      <a:pt x="0" y="5923"/>
                    </a:cubicBezTo>
                    <a:lnTo>
                      <a:pt x="0" y="11468"/>
                    </a:lnTo>
                    <a:cubicBezTo>
                      <a:pt x="0" y="11657"/>
                      <a:pt x="158" y="11815"/>
                      <a:pt x="347" y="11815"/>
                    </a:cubicBezTo>
                    <a:lnTo>
                      <a:pt x="11468" y="11815"/>
                    </a:lnTo>
                    <a:cubicBezTo>
                      <a:pt x="11657" y="11815"/>
                      <a:pt x="11815" y="11657"/>
                      <a:pt x="11815" y="11468"/>
                    </a:cubicBezTo>
                    <a:lnTo>
                      <a:pt x="11815" y="5923"/>
                    </a:lnTo>
                    <a:cubicBezTo>
                      <a:pt x="11846" y="5356"/>
                      <a:pt x="11374" y="4884"/>
                      <a:pt x="10775" y="4884"/>
                    </a:cubicBezTo>
                    <a:lnTo>
                      <a:pt x="9735" y="4884"/>
                    </a:lnTo>
                    <a:lnTo>
                      <a:pt x="9735" y="2395"/>
                    </a:lnTo>
                    <a:cubicBezTo>
                      <a:pt x="9735" y="1828"/>
                      <a:pt x="9263" y="1387"/>
                      <a:pt x="8696" y="1387"/>
                    </a:cubicBezTo>
                    <a:lnTo>
                      <a:pt x="8349" y="1387"/>
                    </a:lnTo>
                    <a:lnTo>
                      <a:pt x="8349" y="347"/>
                    </a:lnTo>
                    <a:cubicBezTo>
                      <a:pt x="8349" y="158"/>
                      <a:pt x="8192" y="0"/>
                      <a:pt x="8003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41"/>
              <p:cNvSpPr/>
              <p:nvPr/>
            </p:nvSpPr>
            <p:spPr>
              <a:xfrm>
                <a:off x="1972869" y="2326011"/>
                <a:ext cx="60583" cy="60583"/>
              </a:xfrm>
              <a:custGeom>
                <a:rect b="b" l="l" r="r" t="t"/>
                <a:pathLst>
                  <a:path extrusionOk="0" h="2143" w="2143">
                    <a:moveTo>
                      <a:pt x="1072" y="1"/>
                    </a:moveTo>
                    <a:cubicBezTo>
                      <a:pt x="851" y="1"/>
                      <a:pt x="694" y="158"/>
                      <a:pt x="694" y="379"/>
                    </a:cubicBezTo>
                    <a:lnTo>
                      <a:pt x="694" y="725"/>
                    </a:lnTo>
                    <a:lnTo>
                      <a:pt x="347" y="725"/>
                    </a:lnTo>
                    <a:cubicBezTo>
                      <a:pt x="158" y="725"/>
                      <a:pt x="1" y="883"/>
                      <a:pt x="1" y="1072"/>
                    </a:cubicBezTo>
                    <a:cubicBezTo>
                      <a:pt x="1" y="1292"/>
                      <a:pt x="158" y="1450"/>
                      <a:pt x="347" y="1450"/>
                    </a:cubicBezTo>
                    <a:lnTo>
                      <a:pt x="694" y="1450"/>
                    </a:lnTo>
                    <a:lnTo>
                      <a:pt x="694" y="1796"/>
                    </a:lnTo>
                    <a:cubicBezTo>
                      <a:pt x="694" y="1985"/>
                      <a:pt x="851" y="2143"/>
                      <a:pt x="1072" y="2143"/>
                    </a:cubicBezTo>
                    <a:cubicBezTo>
                      <a:pt x="1261" y="2143"/>
                      <a:pt x="1418" y="1985"/>
                      <a:pt x="1418" y="1796"/>
                    </a:cubicBezTo>
                    <a:lnTo>
                      <a:pt x="1418" y="1450"/>
                    </a:lnTo>
                    <a:lnTo>
                      <a:pt x="1765" y="1450"/>
                    </a:lnTo>
                    <a:cubicBezTo>
                      <a:pt x="1985" y="1450"/>
                      <a:pt x="2143" y="1292"/>
                      <a:pt x="2143" y="1072"/>
                    </a:cubicBezTo>
                    <a:cubicBezTo>
                      <a:pt x="2143" y="883"/>
                      <a:pt x="1985" y="725"/>
                      <a:pt x="1765" y="725"/>
                    </a:cubicBezTo>
                    <a:lnTo>
                      <a:pt x="1418" y="725"/>
                    </a:lnTo>
                    <a:lnTo>
                      <a:pt x="1418" y="379"/>
                    </a:ln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75" name="Google Shape;1275;p41"/>
            <p:cNvSpPr/>
            <p:nvPr/>
          </p:nvSpPr>
          <p:spPr>
            <a:xfrm>
              <a:off x="4854988" y="2257486"/>
              <a:ext cx="319561" cy="335607"/>
            </a:xfrm>
            <a:custGeom>
              <a:rect b="b" l="l" r="r" t="t"/>
              <a:pathLst>
                <a:path extrusionOk="0" h="11713" w="11153">
                  <a:moveTo>
                    <a:pt x="9594" y="693"/>
                  </a:moveTo>
                  <a:cubicBezTo>
                    <a:pt x="9767" y="693"/>
                    <a:pt x="9940" y="764"/>
                    <a:pt x="10082" y="906"/>
                  </a:cubicBezTo>
                  <a:cubicBezTo>
                    <a:pt x="10365" y="1158"/>
                    <a:pt x="10365" y="1599"/>
                    <a:pt x="10082" y="1883"/>
                  </a:cubicBezTo>
                  <a:lnTo>
                    <a:pt x="9168" y="2796"/>
                  </a:lnTo>
                  <a:lnTo>
                    <a:pt x="6175" y="3364"/>
                  </a:lnTo>
                  <a:lnTo>
                    <a:pt x="6175" y="1410"/>
                  </a:lnTo>
                  <a:lnTo>
                    <a:pt x="8475" y="1410"/>
                  </a:lnTo>
                  <a:cubicBezTo>
                    <a:pt x="8538" y="1410"/>
                    <a:pt x="8664" y="1379"/>
                    <a:pt x="8696" y="1284"/>
                  </a:cubicBezTo>
                  <a:lnTo>
                    <a:pt x="9105" y="906"/>
                  </a:lnTo>
                  <a:cubicBezTo>
                    <a:pt x="9247" y="764"/>
                    <a:pt x="9420" y="693"/>
                    <a:pt x="9594" y="693"/>
                  </a:cubicBezTo>
                  <a:close/>
                  <a:moveTo>
                    <a:pt x="5136" y="749"/>
                  </a:moveTo>
                  <a:cubicBezTo>
                    <a:pt x="5325" y="749"/>
                    <a:pt x="5482" y="906"/>
                    <a:pt x="5482" y="1095"/>
                  </a:cubicBezTo>
                  <a:lnTo>
                    <a:pt x="5482" y="4214"/>
                  </a:lnTo>
                  <a:cubicBezTo>
                    <a:pt x="5356" y="4151"/>
                    <a:pt x="5230" y="4151"/>
                    <a:pt x="5136" y="4151"/>
                  </a:cubicBezTo>
                  <a:cubicBezTo>
                    <a:pt x="5010" y="4151"/>
                    <a:pt x="4884" y="4151"/>
                    <a:pt x="4758" y="4214"/>
                  </a:cubicBezTo>
                  <a:lnTo>
                    <a:pt x="4758" y="1095"/>
                  </a:lnTo>
                  <a:cubicBezTo>
                    <a:pt x="4758" y="906"/>
                    <a:pt x="4915" y="749"/>
                    <a:pt x="5136" y="749"/>
                  </a:cubicBezTo>
                  <a:close/>
                  <a:moveTo>
                    <a:pt x="5136" y="4844"/>
                  </a:moveTo>
                  <a:cubicBezTo>
                    <a:pt x="5671" y="4844"/>
                    <a:pt x="6144" y="5317"/>
                    <a:pt x="6144" y="5852"/>
                  </a:cubicBezTo>
                  <a:cubicBezTo>
                    <a:pt x="6144" y="6419"/>
                    <a:pt x="5671" y="6861"/>
                    <a:pt x="5136" y="6861"/>
                  </a:cubicBezTo>
                  <a:cubicBezTo>
                    <a:pt x="4568" y="6861"/>
                    <a:pt x="4096" y="6388"/>
                    <a:pt x="4096" y="5852"/>
                  </a:cubicBezTo>
                  <a:cubicBezTo>
                    <a:pt x="4096" y="5317"/>
                    <a:pt x="4568" y="4844"/>
                    <a:pt x="5136" y="4844"/>
                  </a:cubicBezTo>
                  <a:close/>
                  <a:moveTo>
                    <a:pt x="4096" y="1442"/>
                  </a:moveTo>
                  <a:lnTo>
                    <a:pt x="4096" y="4529"/>
                  </a:lnTo>
                  <a:cubicBezTo>
                    <a:pt x="3655" y="4844"/>
                    <a:pt x="3434" y="5348"/>
                    <a:pt x="3434" y="5884"/>
                  </a:cubicBezTo>
                  <a:cubicBezTo>
                    <a:pt x="3434" y="6136"/>
                    <a:pt x="3466" y="6419"/>
                    <a:pt x="3592" y="6609"/>
                  </a:cubicBezTo>
                  <a:lnTo>
                    <a:pt x="2332" y="8184"/>
                  </a:lnTo>
                  <a:cubicBezTo>
                    <a:pt x="1323" y="7522"/>
                    <a:pt x="725" y="6356"/>
                    <a:pt x="725" y="5159"/>
                  </a:cubicBezTo>
                  <a:cubicBezTo>
                    <a:pt x="662" y="3143"/>
                    <a:pt x="2206" y="1568"/>
                    <a:pt x="4096" y="1442"/>
                  </a:cubicBezTo>
                  <a:close/>
                  <a:moveTo>
                    <a:pt x="8916" y="3521"/>
                  </a:moveTo>
                  <a:lnTo>
                    <a:pt x="8916" y="4466"/>
                  </a:lnTo>
                  <a:cubicBezTo>
                    <a:pt x="8916" y="4529"/>
                    <a:pt x="8916" y="4592"/>
                    <a:pt x="8948" y="4624"/>
                  </a:cubicBezTo>
                  <a:lnTo>
                    <a:pt x="9798" y="6419"/>
                  </a:lnTo>
                  <a:cubicBezTo>
                    <a:pt x="9893" y="6577"/>
                    <a:pt x="9798" y="6672"/>
                    <a:pt x="9798" y="6735"/>
                  </a:cubicBezTo>
                  <a:cubicBezTo>
                    <a:pt x="9767" y="6766"/>
                    <a:pt x="9704" y="6892"/>
                    <a:pt x="9546" y="6892"/>
                  </a:cubicBezTo>
                  <a:lnTo>
                    <a:pt x="9263" y="6892"/>
                  </a:lnTo>
                  <a:cubicBezTo>
                    <a:pt x="9074" y="6892"/>
                    <a:pt x="8916" y="7050"/>
                    <a:pt x="8916" y="7239"/>
                  </a:cubicBezTo>
                  <a:lnTo>
                    <a:pt x="8916" y="8341"/>
                  </a:lnTo>
                  <a:cubicBezTo>
                    <a:pt x="8633" y="8467"/>
                    <a:pt x="8381" y="8656"/>
                    <a:pt x="8286" y="8971"/>
                  </a:cubicBezTo>
                  <a:lnTo>
                    <a:pt x="6522" y="8971"/>
                  </a:lnTo>
                  <a:cubicBezTo>
                    <a:pt x="5955" y="8971"/>
                    <a:pt x="5482" y="8499"/>
                    <a:pt x="5482" y="7932"/>
                  </a:cubicBezTo>
                  <a:lnTo>
                    <a:pt x="5482" y="7554"/>
                  </a:lnTo>
                  <a:cubicBezTo>
                    <a:pt x="6270" y="7396"/>
                    <a:pt x="6868" y="6672"/>
                    <a:pt x="6868" y="5852"/>
                  </a:cubicBezTo>
                  <a:cubicBezTo>
                    <a:pt x="6868" y="5317"/>
                    <a:pt x="6585" y="4781"/>
                    <a:pt x="6207" y="4466"/>
                  </a:cubicBezTo>
                  <a:lnTo>
                    <a:pt x="6207" y="4088"/>
                  </a:lnTo>
                  <a:lnTo>
                    <a:pt x="8916" y="3521"/>
                  </a:lnTo>
                  <a:close/>
                  <a:moveTo>
                    <a:pt x="9231" y="8940"/>
                  </a:moveTo>
                  <a:cubicBezTo>
                    <a:pt x="9420" y="8940"/>
                    <a:pt x="9578" y="9097"/>
                    <a:pt x="9578" y="9286"/>
                  </a:cubicBezTo>
                  <a:cubicBezTo>
                    <a:pt x="9578" y="9475"/>
                    <a:pt x="9420" y="9633"/>
                    <a:pt x="9231" y="9633"/>
                  </a:cubicBezTo>
                  <a:cubicBezTo>
                    <a:pt x="9011" y="9633"/>
                    <a:pt x="8853" y="9475"/>
                    <a:pt x="8853" y="9286"/>
                  </a:cubicBezTo>
                  <a:cubicBezTo>
                    <a:pt x="8853" y="9097"/>
                    <a:pt x="9011" y="8940"/>
                    <a:pt x="9231" y="8940"/>
                  </a:cubicBezTo>
                  <a:close/>
                  <a:moveTo>
                    <a:pt x="3970" y="7144"/>
                  </a:moveTo>
                  <a:cubicBezTo>
                    <a:pt x="4222" y="7365"/>
                    <a:pt x="4442" y="7522"/>
                    <a:pt x="4758" y="7554"/>
                  </a:cubicBezTo>
                  <a:lnTo>
                    <a:pt x="4758" y="7932"/>
                  </a:lnTo>
                  <a:cubicBezTo>
                    <a:pt x="4758" y="8877"/>
                    <a:pt x="5514" y="9633"/>
                    <a:pt x="6459" y="9633"/>
                  </a:cubicBezTo>
                  <a:lnTo>
                    <a:pt x="8223" y="9633"/>
                  </a:lnTo>
                  <a:cubicBezTo>
                    <a:pt x="8286" y="9727"/>
                    <a:pt x="8318" y="9791"/>
                    <a:pt x="8349" y="9822"/>
                  </a:cubicBezTo>
                  <a:cubicBezTo>
                    <a:pt x="8034" y="10137"/>
                    <a:pt x="7593" y="10295"/>
                    <a:pt x="7183" y="10295"/>
                  </a:cubicBezTo>
                  <a:lnTo>
                    <a:pt x="5797" y="10295"/>
                  </a:lnTo>
                  <a:cubicBezTo>
                    <a:pt x="5608" y="10295"/>
                    <a:pt x="5451" y="10452"/>
                    <a:pt x="5451" y="10673"/>
                  </a:cubicBezTo>
                  <a:lnTo>
                    <a:pt x="5451" y="11051"/>
                  </a:lnTo>
                  <a:lnTo>
                    <a:pt x="2710" y="11051"/>
                  </a:lnTo>
                  <a:lnTo>
                    <a:pt x="2710" y="8719"/>
                  </a:lnTo>
                  <a:lnTo>
                    <a:pt x="3970" y="7144"/>
                  </a:lnTo>
                  <a:close/>
                  <a:moveTo>
                    <a:pt x="9629" y="0"/>
                  </a:moveTo>
                  <a:cubicBezTo>
                    <a:pt x="9278" y="0"/>
                    <a:pt x="8932" y="134"/>
                    <a:pt x="8664" y="402"/>
                  </a:cubicBezTo>
                  <a:lnTo>
                    <a:pt x="8412" y="686"/>
                  </a:lnTo>
                  <a:lnTo>
                    <a:pt x="6144" y="686"/>
                  </a:lnTo>
                  <a:cubicBezTo>
                    <a:pt x="5986" y="308"/>
                    <a:pt x="5640" y="24"/>
                    <a:pt x="5167" y="24"/>
                  </a:cubicBezTo>
                  <a:cubicBezTo>
                    <a:pt x="4726" y="24"/>
                    <a:pt x="4348" y="308"/>
                    <a:pt x="4190" y="686"/>
                  </a:cubicBezTo>
                  <a:cubicBezTo>
                    <a:pt x="1859" y="812"/>
                    <a:pt x="0" y="2702"/>
                    <a:pt x="0" y="5033"/>
                  </a:cubicBezTo>
                  <a:cubicBezTo>
                    <a:pt x="0" y="6514"/>
                    <a:pt x="725" y="7900"/>
                    <a:pt x="1922" y="8688"/>
                  </a:cubicBezTo>
                  <a:lnTo>
                    <a:pt x="2048" y="8782"/>
                  </a:lnTo>
                  <a:lnTo>
                    <a:pt x="2048" y="11366"/>
                  </a:lnTo>
                  <a:cubicBezTo>
                    <a:pt x="2048" y="11555"/>
                    <a:pt x="2206" y="11712"/>
                    <a:pt x="2426" y="11712"/>
                  </a:cubicBezTo>
                  <a:lnTo>
                    <a:pt x="5829" y="11712"/>
                  </a:lnTo>
                  <a:cubicBezTo>
                    <a:pt x="6018" y="11712"/>
                    <a:pt x="6207" y="11555"/>
                    <a:pt x="6207" y="11366"/>
                  </a:cubicBezTo>
                  <a:lnTo>
                    <a:pt x="6207" y="10956"/>
                  </a:lnTo>
                  <a:lnTo>
                    <a:pt x="7215" y="10956"/>
                  </a:lnTo>
                  <a:cubicBezTo>
                    <a:pt x="7877" y="10956"/>
                    <a:pt x="8475" y="10704"/>
                    <a:pt x="8948" y="10232"/>
                  </a:cubicBezTo>
                  <a:cubicBezTo>
                    <a:pt x="9074" y="10263"/>
                    <a:pt x="9137" y="10263"/>
                    <a:pt x="9263" y="10263"/>
                  </a:cubicBezTo>
                  <a:cubicBezTo>
                    <a:pt x="9830" y="10263"/>
                    <a:pt x="10302" y="9791"/>
                    <a:pt x="10302" y="9223"/>
                  </a:cubicBezTo>
                  <a:cubicBezTo>
                    <a:pt x="10302" y="8814"/>
                    <a:pt x="10019" y="8404"/>
                    <a:pt x="9609" y="8247"/>
                  </a:cubicBezTo>
                  <a:lnTo>
                    <a:pt x="9609" y="7491"/>
                  </a:lnTo>
                  <a:cubicBezTo>
                    <a:pt x="9924" y="7459"/>
                    <a:pt x="10239" y="7302"/>
                    <a:pt x="10397" y="7018"/>
                  </a:cubicBezTo>
                  <a:cubicBezTo>
                    <a:pt x="10617" y="6703"/>
                    <a:pt x="10617" y="6356"/>
                    <a:pt x="10460" y="6041"/>
                  </a:cubicBezTo>
                  <a:lnTo>
                    <a:pt x="9609" y="4403"/>
                  </a:lnTo>
                  <a:lnTo>
                    <a:pt x="9609" y="3332"/>
                  </a:lnTo>
                  <a:lnTo>
                    <a:pt x="10617" y="2355"/>
                  </a:lnTo>
                  <a:cubicBezTo>
                    <a:pt x="11153" y="1788"/>
                    <a:pt x="11153" y="938"/>
                    <a:pt x="10617" y="402"/>
                  </a:cubicBezTo>
                  <a:cubicBezTo>
                    <a:pt x="10334" y="134"/>
                    <a:pt x="9979" y="0"/>
                    <a:pt x="9629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41"/>
          <p:cNvGrpSpPr/>
          <p:nvPr/>
        </p:nvGrpSpPr>
        <p:grpSpPr>
          <a:xfrm>
            <a:off x="1370163" y="-157901"/>
            <a:ext cx="3159936" cy="5459310"/>
            <a:chOff x="2641558" y="-112426"/>
            <a:chExt cx="2700339" cy="5143499"/>
          </a:xfrm>
        </p:grpSpPr>
        <p:pic>
          <p:nvPicPr>
            <p:cNvPr id="1277" name="Google Shape;1277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641558" y="-112426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78" name="Google Shape;1278;p41"/>
            <p:cNvGrpSpPr/>
            <p:nvPr/>
          </p:nvGrpSpPr>
          <p:grpSpPr>
            <a:xfrm>
              <a:off x="3026451" y="682056"/>
              <a:ext cx="151363" cy="161315"/>
              <a:chOff x="5648375" y="238125"/>
              <a:chExt cx="483125" cy="483125"/>
            </a:xfrm>
          </p:grpSpPr>
          <p:sp>
            <p:nvSpPr>
              <p:cNvPr id="1279" name="Google Shape;1279;p41"/>
              <p:cNvSpPr/>
              <p:nvPr/>
            </p:nvSpPr>
            <p:spPr>
              <a:xfrm>
                <a:off x="5648375" y="238125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41"/>
              <p:cNvSpPr/>
              <p:nvPr/>
            </p:nvSpPr>
            <p:spPr>
              <a:xfrm>
                <a:off x="5705950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41"/>
              <p:cNvSpPr/>
              <p:nvPr/>
            </p:nvSpPr>
            <p:spPr>
              <a:xfrm>
                <a:off x="5847500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41"/>
              <p:cNvSpPr/>
              <p:nvPr/>
            </p:nvSpPr>
            <p:spPr>
              <a:xfrm>
                <a:off x="5989025" y="46555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41"/>
              <p:cNvSpPr/>
              <p:nvPr/>
            </p:nvSpPr>
            <p:spPr>
              <a:xfrm>
                <a:off x="5705950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41"/>
              <p:cNvSpPr/>
              <p:nvPr/>
            </p:nvSpPr>
            <p:spPr>
              <a:xfrm>
                <a:off x="5847500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41"/>
              <p:cNvSpPr/>
              <p:nvPr/>
            </p:nvSpPr>
            <p:spPr>
              <a:xfrm>
                <a:off x="5989025" y="550475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41"/>
              <p:cNvSpPr/>
              <p:nvPr/>
            </p:nvSpPr>
            <p:spPr>
              <a:xfrm>
                <a:off x="5705950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41"/>
              <p:cNvSpPr/>
              <p:nvPr/>
            </p:nvSpPr>
            <p:spPr>
              <a:xfrm>
                <a:off x="5847500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41"/>
              <p:cNvSpPr/>
              <p:nvPr/>
            </p:nvSpPr>
            <p:spPr>
              <a:xfrm>
                <a:off x="5989025" y="636300"/>
                <a:ext cx="84875" cy="28325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89" name="Google Shape;1289;p41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290" name="Google Shape;1290;p41"/>
          <p:cNvSpPr/>
          <p:nvPr/>
        </p:nvSpPr>
        <p:spPr>
          <a:xfrm>
            <a:off x="6894275" y="1315500"/>
            <a:ext cx="909900" cy="919800"/>
          </a:xfrm>
          <a:prstGeom prst="ellipse">
            <a:avLst/>
          </a:prstGeom>
          <a:noFill/>
          <a:ln cap="flat" cmpd="sng" w="38100">
            <a:solidFill>
              <a:srgbClr val="213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1" name="Google Shape;1291;p41"/>
          <p:cNvCxnSpPr>
            <a:stCxn id="1290" idx="1"/>
          </p:cNvCxnSpPr>
          <p:nvPr/>
        </p:nvCxnSpPr>
        <p:spPr>
          <a:xfrm rot="10800000">
            <a:off x="4292727" y="148502"/>
            <a:ext cx="2734800" cy="13017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41"/>
          <p:cNvCxnSpPr>
            <a:stCxn id="1290" idx="3"/>
          </p:cNvCxnSpPr>
          <p:nvPr/>
        </p:nvCxnSpPr>
        <p:spPr>
          <a:xfrm flipH="1">
            <a:off x="4292727" y="2100598"/>
            <a:ext cx="2734800" cy="28392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293" name="Google Shape;129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42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" name="Google Shape;1299;p42"/>
          <p:cNvGrpSpPr/>
          <p:nvPr/>
        </p:nvGrpSpPr>
        <p:grpSpPr>
          <a:xfrm>
            <a:off x="1499224" y="-204300"/>
            <a:ext cx="3163717" cy="5459310"/>
            <a:chOff x="3221831" y="0"/>
            <a:chExt cx="2700339" cy="5143499"/>
          </a:xfrm>
        </p:grpSpPr>
        <p:pic>
          <p:nvPicPr>
            <p:cNvPr id="1300" name="Google Shape;1300;p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21831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1" name="Google Shape;1301;p42"/>
            <p:cNvSpPr/>
            <p:nvPr/>
          </p:nvSpPr>
          <p:spPr>
            <a:xfrm>
              <a:off x="3848890" y="1491521"/>
              <a:ext cx="213438" cy="183907"/>
            </a:xfrm>
            <a:custGeom>
              <a:rect b="b" l="l" r="r" t="t"/>
              <a:pathLst>
                <a:path extrusionOk="0" h="10524" w="11815">
                  <a:moveTo>
                    <a:pt x="8664" y="726"/>
                  </a:moveTo>
                  <a:cubicBezTo>
                    <a:pt x="9326" y="726"/>
                    <a:pt x="9956" y="1009"/>
                    <a:pt x="10428" y="1482"/>
                  </a:cubicBezTo>
                  <a:cubicBezTo>
                    <a:pt x="10869" y="1954"/>
                    <a:pt x="11090" y="2616"/>
                    <a:pt x="11090" y="3309"/>
                  </a:cubicBezTo>
                  <a:cubicBezTo>
                    <a:pt x="11090" y="4191"/>
                    <a:pt x="10712" y="4853"/>
                    <a:pt x="10082" y="5577"/>
                  </a:cubicBezTo>
                  <a:lnTo>
                    <a:pt x="7435" y="5577"/>
                  </a:lnTo>
                  <a:cubicBezTo>
                    <a:pt x="7309" y="5577"/>
                    <a:pt x="7215" y="5640"/>
                    <a:pt x="7120" y="5735"/>
                  </a:cubicBezTo>
                  <a:lnTo>
                    <a:pt x="6648" y="6522"/>
                  </a:lnTo>
                  <a:lnTo>
                    <a:pt x="5545" y="3687"/>
                  </a:lnTo>
                  <a:cubicBezTo>
                    <a:pt x="5514" y="3561"/>
                    <a:pt x="5388" y="3435"/>
                    <a:pt x="5230" y="3435"/>
                  </a:cubicBezTo>
                  <a:cubicBezTo>
                    <a:pt x="5073" y="3435"/>
                    <a:pt x="4947" y="3529"/>
                    <a:pt x="4915" y="3624"/>
                  </a:cubicBezTo>
                  <a:lnTo>
                    <a:pt x="4096" y="5514"/>
                  </a:lnTo>
                  <a:lnTo>
                    <a:pt x="1702" y="5514"/>
                  </a:lnTo>
                  <a:cubicBezTo>
                    <a:pt x="1103" y="4853"/>
                    <a:pt x="693" y="4191"/>
                    <a:pt x="693" y="3309"/>
                  </a:cubicBezTo>
                  <a:cubicBezTo>
                    <a:pt x="693" y="2616"/>
                    <a:pt x="945" y="1986"/>
                    <a:pt x="1355" y="1482"/>
                  </a:cubicBezTo>
                  <a:cubicBezTo>
                    <a:pt x="1796" y="1009"/>
                    <a:pt x="2426" y="726"/>
                    <a:pt x="3151" y="726"/>
                  </a:cubicBezTo>
                  <a:cubicBezTo>
                    <a:pt x="4096" y="726"/>
                    <a:pt x="4726" y="1293"/>
                    <a:pt x="5073" y="1797"/>
                  </a:cubicBezTo>
                  <a:cubicBezTo>
                    <a:pt x="5388" y="2206"/>
                    <a:pt x="5545" y="2647"/>
                    <a:pt x="5577" y="2836"/>
                  </a:cubicBezTo>
                  <a:cubicBezTo>
                    <a:pt x="5608" y="2994"/>
                    <a:pt x="5766" y="3088"/>
                    <a:pt x="5892" y="3088"/>
                  </a:cubicBezTo>
                  <a:cubicBezTo>
                    <a:pt x="6049" y="3088"/>
                    <a:pt x="6175" y="2994"/>
                    <a:pt x="6207" y="2836"/>
                  </a:cubicBezTo>
                  <a:cubicBezTo>
                    <a:pt x="6238" y="2679"/>
                    <a:pt x="6459" y="2206"/>
                    <a:pt x="6742" y="1797"/>
                  </a:cubicBezTo>
                  <a:cubicBezTo>
                    <a:pt x="7089" y="1293"/>
                    <a:pt x="7687" y="726"/>
                    <a:pt x="8664" y="726"/>
                  </a:cubicBezTo>
                  <a:close/>
                  <a:moveTo>
                    <a:pt x="5293" y="4790"/>
                  </a:moveTo>
                  <a:lnTo>
                    <a:pt x="6364" y="7468"/>
                  </a:lnTo>
                  <a:cubicBezTo>
                    <a:pt x="6396" y="7562"/>
                    <a:pt x="6522" y="7657"/>
                    <a:pt x="6648" y="7688"/>
                  </a:cubicBezTo>
                  <a:lnTo>
                    <a:pt x="6679" y="7688"/>
                  </a:lnTo>
                  <a:cubicBezTo>
                    <a:pt x="6805" y="7688"/>
                    <a:pt x="6931" y="7625"/>
                    <a:pt x="6994" y="7531"/>
                  </a:cubicBezTo>
                  <a:lnTo>
                    <a:pt x="7750" y="6302"/>
                  </a:lnTo>
                  <a:lnTo>
                    <a:pt x="9483" y="6302"/>
                  </a:lnTo>
                  <a:cubicBezTo>
                    <a:pt x="9168" y="6459"/>
                    <a:pt x="8916" y="6711"/>
                    <a:pt x="8664" y="6932"/>
                  </a:cubicBezTo>
                  <a:cubicBezTo>
                    <a:pt x="7813" y="7688"/>
                    <a:pt x="6868" y="8507"/>
                    <a:pt x="5923" y="9610"/>
                  </a:cubicBezTo>
                  <a:cubicBezTo>
                    <a:pt x="4978" y="8507"/>
                    <a:pt x="4033" y="7688"/>
                    <a:pt x="3214" y="6932"/>
                  </a:cubicBezTo>
                  <a:cubicBezTo>
                    <a:pt x="2930" y="6711"/>
                    <a:pt x="2710" y="6459"/>
                    <a:pt x="2458" y="6270"/>
                  </a:cubicBezTo>
                  <a:lnTo>
                    <a:pt x="4411" y="6270"/>
                  </a:lnTo>
                  <a:cubicBezTo>
                    <a:pt x="4505" y="6270"/>
                    <a:pt x="4663" y="6207"/>
                    <a:pt x="4726" y="6081"/>
                  </a:cubicBezTo>
                  <a:lnTo>
                    <a:pt x="5293" y="4790"/>
                  </a:lnTo>
                  <a:close/>
                  <a:moveTo>
                    <a:pt x="3151" y="1"/>
                  </a:moveTo>
                  <a:cubicBezTo>
                    <a:pt x="2269" y="1"/>
                    <a:pt x="1449" y="379"/>
                    <a:pt x="851" y="1009"/>
                  </a:cubicBezTo>
                  <a:cubicBezTo>
                    <a:pt x="315" y="1576"/>
                    <a:pt x="0" y="2427"/>
                    <a:pt x="0" y="3309"/>
                  </a:cubicBezTo>
                  <a:cubicBezTo>
                    <a:pt x="0" y="4097"/>
                    <a:pt x="252" y="4821"/>
                    <a:pt x="819" y="5514"/>
                  </a:cubicBezTo>
                  <a:lnTo>
                    <a:pt x="819" y="5577"/>
                  </a:lnTo>
                  <a:lnTo>
                    <a:pt x="347" y="5577"/>
                  </a:lnTo>
                  <a:cubicBezTo>
                    <a:pt x="158" y="5577"/>
                    <a:pt x="0" y="5735"/>
                    <a:pt x="0" y="5924"/>
                  </a:cubicBezTo>
                  <a:cubicBezTo>
                    <a:pt x="0" y="6113"/>
                    <a:pt x="158" y="6270"/>
                    <a:pt x="347" y="6270"/>
                  </a:cubicBezTo>
                  <a:lnTo>
                    <a:pt x="1418" y="6270"/>
                  </a:lnTo>
                  <a:cubicBezTo>
                    <a:pt x="1796" y="6680"/>
                    <a:pt x="2237" y="7058"/>
                    <a:pt x="2710" y="7468"/>
                  </a:cubicBezTo>
                  <a:cubicBezTo>
                    <a:pt x="3623" y="8255"/>
                    <a:pt x="4600" y="9137"/>
                    <a:pt x="5640" y="10366"/>
                  </a:cubicBezTo>
                  <a:lnTo>
                    <a:pt x="5640" y="10397"/>
                  </a:lnTo>
                  <a:cubicBezTo>
                    <a:pt x="5703" y="10492"/>
                    <a:pt x="5797" y="10524"/>
                    <a:pt x="5892" y="10524"/>
                  </a:cubicBezTo>
                  <a:cubicBezTo>
                    <a:pt x="6018" y="10524"/>
                    <a:pt x="6081" y="10492"/>
                    <a:pt x="6175" y="10397"/>
                  </a:cubicBezTo>
                  <a:lnTo>
                    <a:pt x="6175" y="10366"/>
                  </a:lnTo>
                  <a:cubicBezTo>
                    <a:pt x="7152" y="9137"/>
                    <a:pt x="8192" y="8287"/>
                    <a:pt x="9074" y="7468"/>
                  </a:cubicBezTo>
                  <a:cubicBezTo>
                    <a:pt x="9546" y="7026"/>
                    <a:pt x="9987" y="6617"/>
                    <a:pt x="10397" y="6270"/>
                  </a:cubicBezTo>
                  <a:lnTo>
                    <a:pt x="11437" y="6270"/>
                  </a:lnTo>
                  <a:cubicBezTo>
                    <a:pt x="11657" y="6270"/>
                    <a:pt x="11815" y="6113"/>
                    <a:pt x="11815" y="5924"/>
                  </a:cubicBezTo>
                  <a:cubicBezTo>
                    <a:pt x="11815" y="5735"/>
                    <a:pt x="11657" y="5577"/>
                    <a:pt x="11437" y="5577"/>
                  </a:cubicBezTo>
                  <a:lnTo>
                    <a:pt x="10964" y="5577"/>
                  </a:lnTo>
                  <a:lnTo>
                    <a:pt x="10964" y="5514"/>
                  </a:lnTo>
                  <a:cubicBezTo>
                    <a:pt x="11531" y="4821"/>
                    <a:pt x="11815" y="4097"/>
                    <a:pt x="11815" y="3309"/>
                  </a:cubicBezTo>
                  <a:cubicBezTo>
                    <a:pt x="11815" y="2458"/>
                    <a:pt x="11500" y="1639"/>
                    <a:pt x="10932" y="1009"/>
                  </a:cubicBezTo>
                  <a:cubicBezTo>
                    <a:pt x="10365" y="379"/>
                    <a:pt x="9578" y="1"/>
                    <a:pt x="8664" y="1"/>
                  </a:cubicBezTo>
                  <a:cubicBezTo>
                    <a:pt x="7404" y="1"/>
                    <a:pt x="6616" y="757"/>
                    <a:pt x="6175" y="1387"/>
                  </a:cubicBezTo>
                  <a:cubicBezTo>
                    <a:pt x="6049" y="1545"/>
                    <a:pt x="5986" y="1702"/>
                    <a:pt x="5892" y="1860"/>
                  </a:cubicBezTo>
                  <a:cubicBezTo>
                    <a:pt x="5829" y="1702"/>
                    <a:pt x="5703" y="1545"/>
                    <a:pt x="5640" y="1387"/>
                  </a:cubicBezTo>
                  <a:cubicBezTo>
                    <a:pt x="5199" y="757"/>
                    <a:pt x="4411" y="1"/>
                    <a:pt x="3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2" name="Google Shape;1302;p42"/>
            <p:cNvGrpSpPr/>
            <p:nvPr/>
          </p:nvGrpSpPr>
          <p:grpSpPr>
            <a:xfrm>
              <a:off x="3849760" y="2248542"/>
              <a:ext cx="213435" cy="116458"/>
              <a:chOff x="-26585200" y="2025375"/>
              <a:chExt cx="296150" cy="189825"/>
            </a:xfrm>
          </p:grpSpPr>
          <p:sp>
            <p:nvSpPr>
              <p:cNvPr id="1303" name="Google Shape;1303;p42"/>
              <p:cNvSpPr/>
              <p:nvPr/>
            </p:nvSpPr>
            <p:spPr>
              <a:xfrm>
                <a:off x="-26340250" y="2127750"/>
                <a:ext cx="51200" cy="70125"/>
              </a:xfrm>
              <a:custGeom>
                <a:rect b="b" l="l" r="r" t="t"/>
                <a:pathLst>
                  <a:path extrusionOk="0" h="2805" w="2048">
                    <a:moveTo>
                      <a:pt x="1008" y="977"/>
                    </a:moveTo>
                    <a:cubicBezTo>
                      <a:pt x="1229" y="1324"/>
                      <a:pt x="1386" y="1608"/>
                      <a:pt x="1386" y="1734"/>
                    </a:cubicBezTo>
                    <a:cubicBezTo>
                      <a:pt x="1323" y="1923"/>
                      <a:pt x="1166" y="2080"/>
                      <a:pt x="1008" y="2080"/>
                    </a:cubicBezTo>
                    <a:cubicBezTo>
                      <a:pt x="819" y="2080"/>
                      <a:pt x="662" y="1923"/>
                      <a:pt x="662" y="1734"/>
                    </a:cubicBezTo>
                    <a:cubicBezTo>
                      <a:pt x="662" y="1608"/>
                      <a:pt x="819" y="1324"/>
                      <a:pt x="1008" y="977"/>
                    </a:cubicBezTo>
                    <a:close/>
                    <a:moveTo>
                      <a:pt x="1008" y="1"/>
                    </a:moveTo>
                    <a:cubicBezTo>
                      <a:pt x="914" y="1"/>
                      <a:pt x="788" y="32"/>
                      <a:pt x="756" y="158"/>
                    </a:cubicBezTo>
                    <a:cubicBezTo>
                      <a:pt x="756" y="158"/>
                      <a:pt x="536" y="442"/>
                      <a:pt x="378" y="757"/>
                    </a:cubicBezTo>
                    <a:cubicBezTo>
                      <a:pt x="32" y="1324"/>
                      <a:pt x="0" y="1608"/>
                      <a:pt x="0" y="1765"/>
                    </a:cubicBezTo>
                    <a:cubicBezTo>
                      <a:pt x="0" y="2364"/>
                      <a:pt x="473" y="2805"/>
                      <a:pt x="1008" y="2805"/>
                    </a:cubicBezTo>
                    <a:cubicBezTo>
                      <a:pt x="1607" y="2805"/>
                      <a:pt x="2048" y="2332"/>
                      <a:pt x="2048" y="1765"/>
                    </a:cubicBezTo>
                    <a:cubicBezTo>
                      <a:pt x="2048" y="1608"/>
                      <a:pt x="2016" y="1387"/>
                      <a:pt x="1638" y="757"/>
                    </a:cubicBezTo>
                    <a:cubicBezTo>
                      <a:pt x="1449" y="442"/>
                      <a:pt x="1292" y="158"/>
                      <a:pt x="1292" y="158"/>
                    </a:cubicBezTo>
                    <a:cubicBezTo>
                      <a:pt x="1229" y="64"/>
                      <a:pt x="1134" y="1"/>
                      <a:pt x="10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42"/>
              <p:cNvSpPr/>
              <p:nvPr/>
            </p:nvSpPr>
            <p:spPr>
              <a:xfrm>
                <a:off x="-26585200" y="2025375"/>
                <a:ext cx="295375" cy="189825"/>
              </a:xfrm>
              <a:custGeom>
                <a:rect b="b" l="l" r="r" t="t"/>
                <a:pathLst>
                  <a:path extrusionOk="0" h="7593" w="11815">
                    <a:moveTo>
                      <a:pt x="10775" y="2016"/>
                    </a:moveTo>
                    <a:cubicBezTo>
                      <a:pt x="10964" y="2016"/>
                      <a:pt x="11121" y="2174"/>
                      <a:pt x="11121" y="2363"/>
                    </a:cubicBezTo>
                    <a:cubicBezTo>
                      <a:pt x="11121" y="2552"/>
                      <a:pt x="10964" y="2710"/>
                      <a:pt x="10775" y="2710"/>
                    </a:cubicBezTo>
                    <a:lnTo>
                      <a:pt x="9830" y="2710"/>
                    </a:lnTo>
                    <a:lnTo>
                      <a:pt x="9987" y="2016"/>
                    </a:lnTo>
                    <a:close/>
                    <a:moveTo>
                      <a:pt x="6238" y="693"/>
                    </a:moveTo>
                    <a:cubicBezTo>
                      <a:pt x="6081" y="1103"/>
                      <a:pt x="5734" y="1418"/>
                      <a:pt x="5261" y="1418"/>
                    </a:cubicBezTo>
                    <a:lnTo>
                      <a:pt x="3875" y="1418"/>
                    </a:lnTo>
                    <a:cubicBezTo>
                      <a:pt x="3686" y="1418"/>
                      <a:pt x="3529" y="1575"/>
                      <a:pt x="3529" y="1764"/>
                    </a:cubicBezTo>
                    <a:cubicBezTo>
                      <a:pt x="3529" y="1953"/>
                      <a:pt x="3686" y="2111"/>
                      <a:pt x="3875" y="2111"/>
                    </a:cubicBezTo>
                    <a:lnTo>
                      <a:pt x="9326" y="2111"/>
                    </a:lnTo>
                    <a:lnTo>
                      <a:pt x="9168" y="2836"/>
                    </a:lnTo>
                    <a:lnTo>
                      <a:pt x="5923" y="2836"/>
                    </a:lnTo>
                    <a:lnTo>
                      <a:pt x="5923" y="2710"/>
                    </a:lnTo>
                    <a:cubicBezTo>
                      <a:pt x="5734" y="2710"/>
                      <a:pt x="5576" y="2867"/>
                      <a:pt x="5576" y="3056"/>
                    </a:cubicBezTo>
                    <a:cubicBezTo>
                      <a:pt x="5576" y="3277"/>
                      <a:pt x="5734" y="3434"/>
                      <a:pt x="5923" y="3434"/>
                    </a:cubicBezTo>
                    <a:lnTo>
                      <a:pt x="8034" y="3434"/>
                    </a:lnTo>
                    <a:cubicBezTo>
                      <a:pt x="8223" y="3434"/>
                      <a:pt x="8380" y="3592"/>
                      <a:pt x="8380" y="3781"/>
                    </a:cubicBezTo>
                    <a:cubicBezTo>
                      <a:pt x="8380" y="3970"/>
                      <a:pt x="8223" y="4127"/>
                      <a:pt x="8034" y="4127"/>
                    </a:cubicBezTo>
                    <a:lnTo>
                      <a:pt x="5923" y="4127"/>
                    </a:lnTo>
                    <a:cubicBezTo>
                      <a:pt x="5734" y="4127"/>
                      <a:pt x="5576" y="4285"/>
                      <a:pt x="5576" y="4474"/>
                    </a:cubicBezTo>
                    <a:cubicBezTo>
                      <a:pt x="5576" y="4694"/>
                      <a:pt x="5734" y="4852"/>
                      <a:pt x="5923" y="4852"/>
                    </a:cubicBezTo>
                    <a:lnTo>
                      <a:pt x="7309" y="4852"/>
                    </a:lnTo>
                    <a:cubicBezTo>
                      <a:pt x="7498" y="4852"/>
                      <a:pt x="7656" y="5009"/>
                      <a:pt x="7656" y="5198"/>
                    </a:cubicBezTo>
                    <a:cubicBezTo>
                      <a:pt x="7656" y="5388"/>
                      <a:pt x="7498" y="5545"/>
                      <a:pt x="7309" y="5545"/>
                    </a:cubicBezTo>
                    <a:lnTo>
                      <a:pt x="5923" y="5545"/>
                    </a:lnTo>
                    <a:cubicBezTo>
                      <a:pt x="5734" y="5545"/>
                      <a:pt x="5576" y="5703"/>
                      <a:pt x="5576" y="5892"/>
                    </a:cubicBezTo>
                    <a:cubicBezTo>
                      <a:pt x="5576" y="6112"/>
                      <a:pt x="5734" y="6270"/>
                      <a:pt x="5923" y="6270"/>
                    </a:cubicBezTo>
                    <a:lnTo>
                      <a:pt x="6648" y="6270"/>
                    </a:lnTo>
                    <a:cubicBezTo>
                      <a:pt x="6837" y="6270"/>
                      <a:pt x="6994" y="6427"/>
                      <a:pt x="6994" y="6616"/>
                    </a:cubicBezTo>
                    <a:cubicBezTo>
                      <a:pt x="6994" y="6805"/>
                      <a:pt x="6837" y="6963"/>
                      <a:pt x="6648" y="6963"/>
                    </a:cubicBezTo>
                    <a:lnTo>
                      <a:pt x="3151" y="6963"/>
                    </a:lnTo>
                    <a:cubicBezTo>
                      <a:pt x="1796" y="6963"/>
                      <a:pt x="693" y="5860"/>
                      <a:pt x="693" y="4537"/>
                    </a:cubicBezTo>
                    <a:lnTo>
                      <a:pt x="693" y="3151"/>
                    </a:lnTo>
                    <a:cubicBezTo>
                      <a:pt x="693" y="1796"/>
                      <a:pt x="1796" y="693"/>
                      <a:pt x="3151" y="693"/>
                    </a:cubicBezTo>
                    <a:close/>
                    <a:moveTo>
                      <a:pt x="3088" y="0"/>
                    </a:moveTo>
                    <a:cubicBezTo>
                      <a:pt x="1355" y="0"/>
                      <a:pt x="0" y="1418"/>
                      <a:pt x="0" y="3119"/>
                    </a:cubicBezTo>
                    <a:lnTo>
                      <a:pt x="0" y="4474"/>
                    </a:lnTo>
                    <a:cubicBezTo>
                      <a:pt x="0" y="6207"/>
                      <a:pt x="1418" y="7593"/>
                      <a:pt x="3088" y="7593"/>
                    </a:cubicBezTo>
                    <a:lnTo>
                      <a:pt x="6616" y="7593"/>
                    </a:lnTo>
                    <a:cubicBezTo>
                      <a:pt x="7183" y="7593"/>
                      <a:pt x="7624" y="7120"/>
                      <a:pt x="7624" y="6585"/>
                    </a:cubicBezTo>
                    <a:cubicBezTo>
                      <a:pt x="7624" y="6459"/>
                      <a:pt x="7593" y="6301"/>
                      <a:pt x="7561" y="6175"/>
                    </a:cubicBezTo>
                    <a:cubicBezTo>
                      <a:pt x="7971" y="6049"/>
                      <a:pt x="8317" y="5671"/>
                      <a:pt x="8317" y="5198"/>
                    </a:cubicBezTo>
                    <a:cubicBezTo>
                      <a:pt x="8317" y="5072"/>
                      <a:pt x="8254" y="4915"/>
                      <a:pt x="8223" y="4789"/>
                    </a:cubicBezTo>
                    <a:cubicBezTo>
                      <a:pt x="8664" y="4694"/>
                      <a:pt x="8979" y="4285"/>
                      <a:pt x="8979" y="3812"/>
                    </a:cubicBezTo>
                    <a:cubicBezTo>
                      <a:pt x="8979" y="3686"/>
                      <a:pt x="8948" y="3592"/>
                      <a:pt x="8884" y="3466"/>
                    </a:cubicBezTo>
                    <a:lnTo>
                      <a:pt x="9389" y="3403"/>
                    </a:lnTo>
                    <a:lnTo>
                      <a:pt x="10775" y="3403"/>
                    </a:lnTo>
                    <a:cubicBezTo>
                      <a:pt x="11373" y="3403"/>
                      <a:pt x="11814" y="2930"/>
                      <a:pt x="11814" y="2395"/>
                    </a:cubicBezTo>
                    <a:cubicBezTo>
                      <a:pt x="11814" y="1796"/>
                      <a:pt x="11342" y="1386"/>
                      <a:pt x="10775" y="1386"/>
                    </a:cubicBezTo>
                    <a:lnTo>
                      <a:pt x="6616" y="1386"/>
                    </a:lnTo>
                    <a:cubicBezTo>
                      <a:pt x="6837" y="1103"/>
                      <a:pt x="6963" y="693"/>
                      <a:pt x="6963" y="347"/>
                    </a:cubicBezTo>
                    <a:cubicBezTo>
                      <a:pt x="6963" y="158"/>
                      <a:pt x="6805" y="0"/>
                      <a:pt x="66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42"/>
              <p:cNvSpPr/>
              <p:nvPr/>
            </p:nvSpPr>
            <p:spPr>
              <a:xfrm>
                <a:off x="-26480450" y="209310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42"/>
              <p:cNvSpPr/>
              <p:nvPr/>
            </p:nvSpPr>
            <p:spPr>
              <a:xfrm>
                <a:off x="-26480450" y="2127750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78" y="694"/>
                    </a:cubicBezTo>
                    <a:cubicBezTo>
                      <a:pt x="567" y="694"/>
                      <a:pt x="725" y="536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42"/>
              <p:cNvSpPr/>
              <p:nvPr/>
            </p:nvSpPr>
            <p:spPr>
              <a:xfrm>
                <a:off x="-26480450" y="21624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8" name="Google Shape;1308;p42"/>
            <p:cNvGrpSpPr/>
            <p:nvPr/>
          </p:nvGrpSpPr>
          <p:grpSpPr>
            <a:xfrm>
              <a:off x="3869440" y="2978712"/>
              <a:ext cx="155974" cy="171962"/>
              <a:chOff x="1516475" y="238075"/>
              <a:chExt cx="424650" cy="483175"/>
            </a:xfrm>
          </p:grpSpPr>
          <p:sp>
            <p:nvSpPr>
              <p:cNvPr id="1309" name="Google Shape;1309;p42"/>
              <p:cNvSpPr/>
              <p:nvPr/>
            </p:nvSpPr>
            <p:spPr>
              <a:xfrm>
                <a:off x="1516475" y="238075"/>
                <a:ext cx="424650" cy="483175"/>
              </a:xfrm>
              <a:custGeom>
                <a:rect b="b" l="l" r="r" t="t"/>
                <a:pathLst>
                  <a:path extrusionOk="0" h="19327" w="16986">
                    <a:moveTo>
                      <a:pt x="8491" y="1134"/>
                    </a:moveTo>
                    <a:cubicBezTo>
                      <a:pt x="11302" y="1134"/>
                      <a:pt x="13588" y="3438"/>
                      <a:pt x="13588" y="6267"/>
                    </a:cubicBezTo>
                    <a:cubicBezTo>
                      <a:pt x="13588" y="7318"/>
                      <a:pt x="13262" y="8342"/>
                      <a:pt x="12655" y="9199"/>
                    </a:cubicBezTo>
                    <a:cubicBezTo>
                      <a:pt x="12625" y="9242"/>
                      <a:pt x="12604" y="9272"/>
                      <a:pt x="12595" y="9284"/>
                    </a:cubicBezTo>
                    <a:lnTo>
                      <a:pt x="8491" y="15724"/>
                    </a:lnTo>
                    <a:lnTo>
                      <a:pt x="4388" y="9287"/>
                    </a:lnTo>
                    <a:cubicBezTo>
                      <a:pt x="4382" y="9275"/>
                      <a:pt x="4373" y="9266"/>
                      <a:pt x="4367" y="9257"/>
                    </a:cubicBezTo>
                    <a:cubicBezTo>
                      <a:pt x="4249" y="9091"/>
                      <a:pt x="4140" y="8921"/>
                      <a:pt x="4041" y="8743"/>
                    </a:cubicBezTo>
                    <a:cubicBezTo>
                      <a:pt x="3618" y="7985"/>
                      <a:pt x="3398" y="7134"/>
                      <a:pt x="3398" y="6267"/>
                    </a:cubicBezTo>
                    <a:cubicBezTo>
                      <a:pt x="3398" y="6174"/>
                      <a:pt x="3398" y="6080"/>
                      <a:pt x="3404" y="5990"/>
                    </a:cubicBezTo>
                    <a:cubicBezTo>
                      <a:pt x="3552" y="3266"/>
                      <a:pt x="5786" y="1134"/>
                      <a:pt x="8491" y="1134"/>
                    </a:cubicBezTo>
                    <a:close/>
                    <a:moveTo>
                      <a:pt x="11049" y="13819"/>
                    </a:moveTo>
                    <a:cubicBezTo>
                      <a:pt x="14358" y="14233"/>
                      <a:pt x="15853" y="15289"/>
                      <a:pt x="15853" y="15930"/>
                    </a:cubicBezTo>
                    <a:cubicBezTo>
                      <a:pt x="15853" y="16304"/>
                      <a:pt x="15339" y="16887"/>
                      <a:pt x="13905" y="17397"/>
                    </a:cubicBezTo>
                    <a:cubicBezTo>
                      <a:pt x="12471" y="17910"/>
                      <a:pt x="10545" y="18194"/>
                      <a:pt x="8491" y="18194"/>
                    </a:cubicBezTo>
                    <a:cubicBezTo>
                      <a:pt x="6438" y="18194"/>
                      <a:pt x="4515" y="17910"/>
                      <a:pt x="3077" y="17397"/>
                    </a:cubicBezTo>
                    <a:cubicBezTo>
                      <a:pt x="1640" y="16884"/>
                      <a:pt x="1133" y="16304"/>
                      <a:pt x="1133" y="15930"/>
                    </a:cubicBezTo>
                    <a:cubicBezTo>
                      <a:pt x="1133" y="15289"/>
                      <a:pt x="2625" y="14233"/>
                      <a:pt x="5934" y="13819"/>
                    </a:cubicBezTo>
                    <a:lnTo>
                      <a:pt x="8014" y="17083"/>
                    </a:lnTo>
                    <a:cubicBezTo>
                      <a:pt x="8126" y="17258"/>
                      <a:pt x="8309" y="17346"/>
                      <a:pt x="8491" y="17346"/>
                    </a:cubicBezTo>
                    <a:cubicBezTo>
                      <a:pt x="8674" y="17346"/>
                      <a:pt x="8857" y="17258"/>
                      <a:pt x="8968" y="17083"/>
                    </a:cubicBezTo>
                    <a:lnTo>
                      <a:pt x="11049" y="13819"/>
                    </a:lnTo>
                    <a:close/>
                    <a:moveTo>
                      <a:pt x="8494" y="1"/>
                    </a:moveTo>
                    <a:cubicBezTo>
                      <a:pt x="6947" y="1"/>
                      <a:pt x="5399" y="578"/>
                      <a:pt x="4201" y="1738"/>
                    </a:cubicBezTo>
                    <a:cubicBezTo>
                      <a:pt x="3050" y="2837"/>
                      <a:pt x="2359" y="4338"/>
                      <a:pt x="2274" y="5929"/>
                    </a:cubicBezTo>
                    <a:cubicBezTo>
                      <a:pt x="2268" y="6041"/>
                      <a:pt x="2265" y="6156"/>
                      <a:pt x="2265" y="6267"/>
                    </a:cubicBezTo>
                    <a:cubicBezTo>
                      <a:pt x="2265" y="7327"/>
                      <a:pt x="2534" y="8372"/>
                      <a:pt x="3050" y="9296"/>
                    </a:cubicBezTo>
                    <a:cubicBezTo>
                      <a:pt x="3168" y="9507"/>
                      <a:pt x="3301" y="9713"/>
                      <a:pt x="3440" y="9909"/>
                    </a:cubicBezTo>
                    <a:lnTo>
                      <a:pt x="5267" y="12771"/>
                    </a:lnTo>
                    <a:cubicBezTo>
                      <a:pt x="3953" y="12971"/>
                      <a:pt x="2809" y="13294"/>
                      <a:pt x="1921" y="13713"/>
                    </a:cubicBezTo>
                    <a:cubicBezTo>
                      <a:pt x="333" y="14465"/>
                      <a:pt x="1" y="15332"/>
                      <a:pt x="1" y="15930"/>
                    </a:cubicBezTo>
                    <a:cubicBezTo>
                      <a:pt x="1" y="16648"/>
                      <a:pt x="469" y="17669"/>
                      <a:pt x="2697" y="18466"/>
                    </a:cubicBezTo>
                    <a:cubicBezTo>
                      <a:pt x="4252" y="19022"/>
                      <a:pt x="6311" y="19326"/>
                      <a:pt x="8491" y="19326"/>
                    </a:cubicBezTo>
                    <a:cubicBezTo>
                      <a:pt x="10671" y="19326"/>
                      <a:pt x="12731" y="19022"/>
                      <a:pt x="14286" y="18466"/>
                    </a:cubicBezTo>
                    <a:cubicBezTo>
                      <a:pt x="16514" y="17669"/>
                      <a:pt x="16985" y="16648"/>
                      <a:pt x="16985" y="15930"/>
                    </a:cubicBezTo>
                    <a:cubicBezTo>
                      <a:pt x="16985" y="15332"/>
                      <a:pt x="16650" y="14465"/>
                      <a:pt x="15062" y="13713"/>
                    </a:cubicBezTo>
                    <a:cubicBezTo>
                      <a:pt x="14174" y="13294"/>
                      <a:pt x="13030" y="12971"/>
                      <a:pt x="11716" y="12768"/>
                    </a:cubicBezTo>
                    <a:lnTo>
                      <a:pt x="13549" y="9897"/>
                    </a:lnTo>
                    <a:lnTo>
                      <a:pt x="13561" y="9879"/>
                    </a:lnTo>
                    <a:cubicBezTo>
                      <a:pt x="13567" y="9873"/>
                      <a:pt x="13570" y="9867"/>
                      <a:pt x="13576" y="9861"/>
                    </a:cubicBezTo>
                    <a:cubicBezTo>
                      <a:pt x="15327" y="7382"/>
                      <a:pt x="15041" y="3997"/>
                      <a:pt x="12897" y="1847"/>
                    </a:cubicBezTo>
                    <a:cubicBezTo>
                      <a:pt x="11689" y="618"/>
                      <a:pt x="10092" y="1"/>
                      <a:pt x="84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42"/>
              <p:cNvSpPr/>
              <p:nvPr/>
            </p:nvSpPr>
            <p:spPr>
              <a:xfrm>
                <a:off x="1652425" y="324000"/>
                <a:ext cx="147150" cy="141575"/>
              </a:xfrm>
              <a:custGeom>
                <a:rect b="b" l="l" r="r" t="t"/>
                <a:pathLst>
                  <a:path extrusionOk="0" h="5663" w="5886">
                    <a:moveTo>
                      <a:pt x="3054" y="1131"/>
                    </a:moveTo>
                    <a:cubicBezTo>
                      <a:pt x="3495" y="1131"/>
                      <a:pt x="3930" y="1303"/>
                      <a:pt x="4255" y="1629"/>
                    </a:cubicBezTo>
                    <a:cubicBezTo>
                      <a:pt x="4741" y="2115"/>
                      <a:pt x="4886" y="2845"/>
                      <a:pt x="4623" y="3480"/>
                    </a:cubicBezTo>
                    <a:cubicBezTo>
                      <a:pt x="4361" y="4114"/>
                      <a:pt x="3742" y="4530"/>
                      <a:pt x="3053" y="4530"/>
                    </a:cubicBezTo>
                    <a:cubicBezTo>
                      <a:pt x="2114" y="4527"/>
                      <a:pt x="1356" y="3769"/>
                      <a:pt x="1356" y="2830"/>
                    </a:cubicBezTo>
                    <a:cubicBezTo>
                      <a:pt x="1356" y="2142"/>
                      <a:pt x="1770" y="1523"/>
                      <a:pt x="2404" y="1260"/>
                    </a:cubicBezTo>
                    <a:cubicBezTo>
                      <a:pt x="2614" y="1173"/>
                      <a:pt x="2835" y="1131"/>
                      <a:pt x="3054" y="1131"/>
                    </a:cubicBezTo>
                    <a:close/>
                    <a:moveTo>
                      <a:pt x="3053" y="0"/>
                    </a:moveTo>
                    <a:cubicBezTo>
                      <a:pt x="2316" y="0"/>
                      <a:pt x="1593" y="287"/>
                      <a:pt x="1051" y="828"/>
                    </a:cubicBezTo>
                    <a:cubicBezTo>
                      <a:pt x="242" y="1638"/>
                      <a:pt x="1" y="2855"/>
                      <a:pt x="439" y="3914"/>
                    </a:cubicBezTo>
                    <a:cubicBezTo>
                      <a:pt x="876" y="4971"/>
                      <a:pt x="1909" y="5663"/>
                      <a:pt x="3053" y="5663"/>
                    </a:cubicBezTo>
                    <a:cubicBezTo>
                      <a:pt x="4617" y="5660"/>
                      <a:pt x="5883" y="4394"/>
                      <a:pt x="5886" y="2830"/>
                    </a:cubicBezTo>
                    <a:cubicBezTo>
                      <a:pt x="5886" y="1686"/>
                      <a:pt x="5194" y="653"/>
                      <a:pt x="4137" y="216"/>
                    </a:cubicBezTo>
                    <a:cubicBezTo>
                      <a:pt x="3786" y="70"/>
                      <a:pt x="3418" y="0"/>
                      <a:pt x="30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1" name="Google Shape;1311;p42"/>
            <p:cNvGrpSpPr/>
            <p:nvPr/>
          </p:nvGrpSpPr>
          <p:grpSpPr>
            <a:xfrm>
              <a:off x="3850014" y="1851348"/>
              <a:ext cx="212874" cy="174462"/>
              <a:chOff x="-23952175" y="2340425"/>
              <a:chExt cx="266225" cy="296150"/>
            </a:xfrm>
          </p:grpSpPr>
          <p:sp>
            <p:nvSpPr>
              <p:cNvPr id="1312" name="Google Shape;1312;p42"/>
              <p:cNvSpPr/>
              <p:nvPr/>
            </p:nvSpPr>
            <p:spPr>
              <a:xfrm>
                <a:off x="-23952175" y="2340425"/>
                <a:ext cx="266225" cy="296150"/>
              </a:xfrm>
              <a:custGeom>
                <a:rect b="b" l="l" r="r" t="t"/>
                <a:pathLst>
                  <a:path extrusionOk="0" h="11846" w="10649">
                    <a:moveTo>
                      <a:pt x="3844" y="693"/>
                    </a:moveTo>
                    <a:cubicBezTo>
                      <a:pt x="4033" y="693"/>
                      <a:pt x="4190" y="851"/>
                      <a:pt x="4190" y="1040"/>
                    </a:cubicBezTo>
                    <a:lnTo>
                      <a:pt x="4190" y="1449"/>
                    </a:lnTo>
                    <a:lnTo>
                      <a:pt x="2804" y="1449"/>
                    </a:lnTo>
                    <a:lnTo>
                      <a:pt x="2804" y="1040"/>
                    </a:lnTo>
                    <a:lnTo>
                      <a:pt x="2773" y="1040"/>
                    </a:lnTo>
                    <a:cubicBezTo>
                      <a:pt x="2773" y="851"/>
                      <a:pt x="2930" y="693"/>
                      <a:pt x="3119" y="693"/>
                    </a:cubicBezTo>
                    <a:close/>
                    <a:moveTo>
                      <a:pt x="5230" y="2111"/>
                    </a:moveTo>
                    <a:cubicBezTo>
                      <a:pt x="5608" y="2111"/>
                      <a:pt x="5955" y="2363"/>
                      <a:pt x="6175" y="2710"/>
                    </a:cubicBezTo>
                    <a:cubicBezTo>
                      <a:pt x="5703" y="2993"/>
                      <a:pt x="5387" y="3497"/>
                      <a:pt x="5387" y="4096"/>
                    </a:cubicBezTo>
                    <a:cubicBezTo>
                      <a:pt x="5387" y="4442"/>
                      <a:pt x="5482" y="4726"/>
                      <a:pt x="5640" y="4946"/>
                    </a:cubicBezTo>
                    <a:cubicBezTo>
                      <a:pt x="5547" y="4960"/>
                      <a:pt x="5454" y="4966"/>
                      <a:pt x="5362" y="4966"/>
                    </a:cubicBezTo>
                    <a:cubicBezTo>
                      <a:pt x="4796" y="4966"/>
                      <a:pt x="4246" y="4723"/>
                      <a:pt x="3812" y="4316"/>
                    </a:cubicBezTo>
                    <a:lnTo>
                      <a:pt x="3718" y="4253"/>
                    </a:lnTo>
                    <a:cubicBezTo>
                      <a:pt x="3245" y="3812"/>
                      <a:pt x="2647" y="3529"/>
                      <a:pt x="2016" y="3466"/>
                    </a:cubicBezTo>
                    <a:cubicBezTo>
                      <a:pt x="1874" y="3433"/>
                      <a:pt x="1727" y="3419"/>
                      <a:pt x="1578" y="3419"/>
                    </a:cubicBezTo>
                    <a:cubicBezTo>
                      <a:pt x="1299" y="3419"/>
                      <a:pt x="1012" y="3467"/>
                      <a:pt x="725" y="3529"/>
                    </a:cubicBezTo>
                    <a:lnTo>
                      <a:pt x="725" y="3151"/>
                    </a:lnTo>
                    <a:cubicBezTo>
                      <a:pt x="693" y="2583"/>
                      <a:pt x="1166" y="2111"/>
                      <a:pt x="1733" y="2111"/>
                    </a:cubicBezTo>
                    <a:close/>
                    <a:moveTo>
                      <a:pt x="8979" y="3182"/>
                    </a:moveTo>
                    <a:cubicBezTo>
                      <a:pt x="9515" y="3182"/>
                      <a:pt x="9924" y="3623"/>
                      <a:pt x="9924" y="4127"/>
                    </a:cubicBezTo>
                    <a:cubicBezTo>
                      <a:pt x="9924" y="4568"/>
                      <a:pt x="9546" y="4883"/>
                      <a:pt x="9137" y="5198"/>
                    </a:cubicBezTo>
                    <a:cubicBezTo>
                      <a:pt x="9074" y="5230"/>
                      <a:pt x="8097" y="6112"/>
                      <a:pt x="7971" y="6207"/>
                    </a:cubicBezTo>
                    <a:cubicBezTo>
                      <a:pt x="7845" y="6144"/>
                      <a:pt x="6679" y="5104"/>
                      <a:pt x="6679" y="5104"/>
                    </a:cubicBezTo>
                    <a:cubicBezTo>
                      <a:pt x="6270" y="4757"/>
                      <a:pt x="5986" y="4505"/>
                      <a:pt x="5986" y="4127"/>
                    </a:cubicBezTo>
                    <a:cubicBezTo>
                      <a:pt x="5986" y="3623"/>
                      <a:pt x="6427" y="3182"/>
                      <a:pt x="6931" y="3182"/>
                    </a:cubicBezTo>
                    <a:cubicBezTo>
                      <a:pt x="7215" y="3182"/>
                      <a:pt x="7498" y="3308"/>
                      <a:pt x="7687" y="3529"/>
                    </a:cubicBezTo>
                    <a:cubicBezTo>
                      <a:pt x="7782" y="3623"/>
                      <a:pt x="7845" y="3686"/>
                      <a:pt x="7971" y="3686"/>
                    </a:cubicBezTo>
                    <a:cubicBezTo>
                      <a:pt x="8097" y="3686"/>
                      <a:pt x="8160" y="3655"/>
                      <a:pt x="8254" y="3529"/>
                    </a:cubicBezTo>
                    <a:cubicBezTo>
                      <a:pt x="8443" y="3308"/>
                      <a:pt x="8664" y="3182"/>
                      <a:pt x="8979" y="3182"/>
                    </a:cubicBezTo>
                    <a:close/>
                    <a:moveTo>
                      <a:pt x="1561" y="4127"/>
                    </a:moveTo>
                    <a:cubicBezTo>
                      <a:pt x="2142" y="4127"/>
                      <a:pt x="2710" y="4337"/>
                      <a:pt x="3151" y="4757"/>
                    </a:cubicBezTo>
                    <a:lnTo>
                      <a:pt x="3245" y="4820"/>
                    </a:lnTo>
                    <a:cubicBezTo>
                      <a:pt x="3844" y="5356"/>
                      <a:pt x="4568" y="5671"/>
                      <a:pt x="5324" y="5671"/>
                    </a:cubicBezTo>
                    <a:cubicBezTo>
                      <a:pt x="5608" y="5671"/>
                      <a:pt x="5860" y="5639"/>
                      <a:pt x="6112" y="5545"/>
                    </a:cubicBezTo>
                    <a:cubicBezTo>
                      <a:pt x="6144" y="5545"/>
                      <a:pt x="6144" y="5576"/>
                      <a:pt x="6207" y="5576"/>
                    </a:cubicBezTo>
                    <a:lnTo>
                      <a:pt x="6207" y="7278"/>
                    </a:lnTo>
                    <a:cubicBezTo>
                      <a:pt x="6207" y="7876"/>
                      <a:pt x="5734" y="8286"/>
                      <a:pt x="5167" y="8286"/>
                    </a:cubicBezTo>
                    <a:lnTo>
                      <a:pt x="1701" y="8286"/>
                    </a:lnTo>
                    <a:cubicBezTo>
                      <a:pt x="1655" y="8294"/>
                      <a:pt x="1610" y="8298"/>
                      <a:pt x="1565" y="8298"/>
                    </a:cubicBezTo>
                    <a:cubicBezTo>
                      <a:pt x="1088" y="8298"/>
                      <a:pt x="693" y="7856"/>
                      <a:pt x="693" y="7309"/>
                    </a:cubicBezTo>
                    <a:lnTo>
                      <a:pt x="693" y="4285"/>
                    </a:lnTo>
                    <a:cubicBezTo>
                      <a:pt x="977" y="4180"/>
                      <a:pt x="1271" y="4127"/>
                      <a:pt x="1561" y="4127"/>
                    </a:cubicBezTo>
                    <a:close/>
                    <a:moveTo>
                      <a:pt x="3844" y="9105"/>
                    </a:moveTo>
                    <a:lnTo>
                      <a:pt x="3844" y="9452"/>
                    </a:lnTo>
                    <a:cubicBezTo>
                      <a:pt x="3844" y="9641"/>
                      <a:pt x="3686" y="9798"/>
                      <a:pt x="3466" y="9798"/>
                    </a:cubicBezTo>
                    <a:cubicBezTo>
                      <a:pt x="3277" y="9798"/>
                      <a:pt x="3119" y="9641"/>
                      <a:pt x="3119" y="9452"/>
                    </a:cubicBezTo>
                    <a:lnTo>
                      <a:pt x="3119" y="9105"/>
                    </a:lnTo>
                    <a:close/>
                    <a:moveTo>
                      <a:pt x="6994" y="6207"/>
                    </a:moveTo>
                    <a:cubicBezTo>
                      <a:pt x="7057" y="6301"/>
                      <a:pt x="7530" y="6679"/>
                      <a:pt x="7687" y="6805"/>
                    </a:cubicBezTo>
                    <a:lnTo>
                      <a:pt x="7687" y="10082"/>
                    </a:lnTo>
                    <a:cubicBezTo>
                      <a:pt x="7656" y="10680"/>
                      <a:pt x="7183" y="11153"/>
                      <a:pt x="6585" y="11153"/>
                    </a:cubicBezTo>
                    <a:lnTo>
                      <a:pt x="4852" y="11153"/>
                    </a:lnTo>
                    <a:cubicBezTo>
                      <a:pt x="4379" y="11153"/>
                      <a:pt x="4001" y="10838"/>
                      <a:pt x="3875" y="10397"/>
                    </a:cubicBezTo>
                    <a:cubicBezTo>
                      <a:pt x="4253" y="10239"/>
                      <a:pt x="4537" y="9893"/>
                      <a:pt x="4537" y="9420"/>
                    </a:cubicBezTo>
                    <a:lnTo>
                      <a:pt x="4537" y="9042"/>
                    </a:lnTo>
                    <a:lnTo>
                      <a:pt x="5261" y="9042"/>
                    </a:lnTo>
                    <a:cubicBezTo>
                      <a:pt x="6207" y="9042"/>
                      <a:pt x="6994" y="8254"/>
                      <a:pt x="6994" y="7309"/>
                    </a:cubicBezTo>
                    <a:lnTo>
                      <a:pt x="6994" y="6207"/>
                    </a:lnTo>
                    <a:close/>
                    <a:moveTo>
                      <a:pt x="3119" y="0"/>
                    </a:moveTo>
                    <a:cubicBezTo>
                      <a:pt x="2521" y="0"/>
                      <a:pt x="2111" y="473"/>
                      <a:pt x="2111" y="1008"/>
                    </a:cubicBezTo>
                    <a:lnTo>
                      <a:pt x="2111" y="1418"/>
                    </a:lnTo>
                    <a:lnTo>
                      <a:pt x="1733" y="1418"/>
                    </a:lnTo>
                    <a:cubicBezTo>
                      <a:pt x="788" y="1418"/>
                      <a:pt x="0" y="2205"/>
                      <a:pt x="0" y="3151"/>
                    </a:cubicBezTo>
                    <a:lnTo>
                      <a:pt x="0" y="7309"/>
                    </a:lnTo>
                    <a:cubicBezTo>
                      <a:pt x="0" y="8254"/>
                      <a:pt x="788" y="9042"/>
                      <a:pt x="1733" y="9042"/>
                    </a:cubicBezTo>
                    <a:lnTo>
                      <a:pt x="2458" y="9042"/>
                    </a:lnTo>
                    <a:lnTo>
                      <a:pt x="2458" y="9420"/>
                    </a:lnTo>
                    <a:cubicBezTo>
                      <a:pt x="2458" y="9893"/>
                      <a:pt x="2773" y="10271"/>
                      <a:pt x="3182" y="10397"/>
                    </a:cubicBezTo>
                    <a:cubicBezTo>
                      <a:pt x="3340" y="11216"/>
                      <a:pt x="4033" y="11846"/>
                      <a:pt x="4852" y="11846"/>
                    </a:cubicBezTo>
                    <a:lnTo>
                      <a:pt x="6585" y="11846"/>
                    </a:lnTo>
                    <a:cubicBezTo>
                      <a:pt x="7530" y="11846"/>
                      <a:pt x="8317" y="11058"/>
                      <a:pt x="8317" y="10113"/>
                    </a:cubicBezTo>
                    <a:lnTo>
                      <a:pt x="8317" y="6837"/>
                    </a:lnTo>
                    <a:cubicBezTo>
                      <a:pt x="8443" y="6742"/>
                      <a:pt x="9546" y="5797"/>
                      <a:pt x="9578" y="5734"/>
                    </a:cubicBezTo>
                    <a:cubicBezTo>
                      <a:pt x="10050" y="5356"/>
                      <a:pt x="10617" y="4883"/>
                      <a:pt x="10617" y="4127"/>
                    </a:cubicBezTo>
                    <a:cubicBezTo>
                      <a:pt x="10649" y="3214"/>
                      <a:pt x="9893" y="2489"/>
                      <a:pt x="9011" y="2489"/>
                    </a:cubicBezTo>
                    <a:cubicBezTo>
                      <a:pt x="8601" y="2489"/>
                      <a:pt x="8254" y="2583"/>
                      <a:pt x="7971" y="2836"/>
                    </a:cubicBezTo>
                    <a:cubicBezTo>
                      <a:pt x="7687" y="2583"/>
                      <a:pt x="7341" y="2489"/>
                      <a:pt x="6963" y="2489"/>
                    </a:cubicBezTo>
                    <a:lnTo>
                      <a:pt x="6805" y="2489"/>
                    </a:lnTo>
                    <a:cubicBezTo>
                      <a:pt x="6522" y="1859"/>
                      <a:pt x="5892" y="1418"/>
                      <a:pt x="5230" y="1418"/>
                    </a:cubicBezTo>
                    <a:lnTo>
                      <a:pt x="4852" y="1418"/>
                    </a:lnTo>
                    <a:lnTo>
                      <a:pt x="4852" y="1008"/>
                    </a:lnTo>
                    <a:cubicBezTo>
                      <a:pt x="4852" y="441"/>
                      <a:pt x="4379" y="0"/>
                      <a:pt x="38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42"/>
              <p:cNvSpPr/>
              <p:nvPr/>
            </p:nvSpPr>
            <p:spPr>
              <a:xfrm>
                <a:off x="-23918325" y="2479025"/>
                <a:ext cx="53600" cy="52375"/>
              </a:xfrm>
              <a:custGeom>
                <a:rect b="b" l="l" r="r" t="t"/>
                <a:pathLst>
                  <a:path extrusionOk="0" h="2095" w="214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072"/>
                    </a:lnTo>
                    <a:cubicBezTo>
                      <a:pt x="1" y="1671"/>
                      <a:pt x="473" y="2080"/>
                      <a:pt x="1009" y="2080"/>
                    </a:cubicBezTo>
                    <a:lnTo>
                      <a:pt x="1734" y="2080"/>
                    </a:lnTo>
                    <a:cubicBezTo>
                      <a:pt x="1767" y="2090"/>
                      <a:pt x="1800" y="2094"/>
                      <a:pt x="1831" y="2094"/>
                    </a:cubicBezTo>
                    <a:cubicBezTo>
                      <a:pt x="2007" y="2094"/>
                      <a:pt x="2143" y="1952"/>
                      <a:pt x="2143" y="1765"/>
                    </a:cubicBezTo>
                    <a:cubicBezTo>
                      <a:pt x="2143" y="1576"/>
                      <a:pt x="1954" y="1419"/>
                      <a:pt x="1765" y="1419"/>
                    </a:cubicBezTo>
                    <a:lnTo>
                      <a:pt x="1072" y="1419"/>
                    </a:lnTo>
                    <a:cubicBezTo>
                      <a:pt x="851" y="1419"/>
                      <a:pt x="694" y="1261"/>
                      <a:pt x="694" y="1072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14" name="Google Shape;1314;p42"/>
            <p:cNvSpPr txBox="1"/>
            <p:nvPr/>
          </p:nvSpPr>
          <p:spPr>
            <a:xfrm>
              <a:off x="3762531" y="2562353"/>
              <a:ext cx="18138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100" u="none" cap="none" strike="noStrike">
                  <a:solidFill>
                    <a:srgbClr val="FFFFFF"/>
                  </a:solidFill>
                  <a:latin typeface="Corben"/>
                  <a:ea typeface="Corben"/>
                  <a:cs typeface="Corben"/>
                  <a:sym typeface="Corben"/>
                </a:rPr>
                <a:t>O2</a:t>
              </a:r>
              <a:endParaRPr b="0" i="0" sz="1100" u="none" cap="none" strike="noStrike">
                <a:solidFill>
                  <a:srgbClr val="FFFFFF"/>
                </a:solidFill>
                <a:latin typeface="Corben"/>
                <a:ea typeface="Corben"/>
                <a:cs typeface="Corben"/>
                <a:sym typeface="Corben"/>
              </a:endParaRPr>
            </a:p>
          </p:txBody>
        </p:sp>
      </p:grpSp>
      <p:sp>
        <p:nvSpPr>
          <p:cNvPr id="1315" name="Google Shape;1315;p42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grpSp>
        <p:nvGrpSpPr>
          <p:cNvPr id="1316" name="Google Shape;1316;p42"/>
          <p:cNvGrpSpPr/>
          <p:nvPr/>
        </p:nvGrpSpPr>
        <p:grpSpPr>
          <a:xfrm>
            <a:off x="5307324" y="-157900"/>
            <a:ext cx="3055163" cy="5459310"/>
            <a:chOff x="3225796" y="0"/>
            <a:chExt cx="2700339" cy="5143499"/>
          </a:xfrm>
        </p:grpSpPr>
        <p:pic>
          <p:nvPicPr>
            <p:cNvPr id="1317" name="Google Shape;1317;p4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225796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8" name="Google Shape;1318;p42"/>
            <p:cNvSpPr/>
            <p:nvPr/>
          </p:nvSpPr>
          <p:spPr>
            <a:xfrm>
              <a:off x="3949031" y="1673674"/>
              <a:ext cx="350302" cy="273136"/>
            </a:xfrm>
            <a:custGeom>
              <a:rect b="b" l="l" r="r" t="t"/>
              <a:pathLst>
                <a:path extrusionOk="0" h="9925" w="12729">
                  <a:moveTo>
                    <a:pt x="925" y="3644"/>
                  </a:moveTo>
                  <a:cubicBezTo>
                    <a:pt x="944" y="3644"/>
                    <a:pt x="963" y="3648"/>
                    <a:pt x="978" y="3655"/>
                  </a:cubicBezTo>
                  <a:lnTo>
                    <a:pt x="1608" y="3970"/>
                  </a:lnTo>
                  <a:lnTo>
                    <a:pt x="1608" y="5923"/>
                  </a:lnTo>
                  <a:lnTo>
                    <a:pt x="978" y="6239"/>
                  </a:lnTo>
                  <a:cubicBezTo>
                    <a:pt x="963" y="6253"/>
                    <a:pt x="945" y="6259"/>
                    <a:pt x="926" y="6259"/>
                  </a:cubicBezTo>
                  <a:cubicBezTo>
                    <a:pt x="863" y="6259"/>
                    <a:pt x="788" y="6192"/>
                    <a:pt x="788" y="6144"/>
                  </a:cubicBezTo>
                  <a:lnTo>
                    <a:pt x="788" y="3781"/>
                  </a:lnTo>
                  <a:cubicBezTo>
                    <a:pt x="788" y="3685"/>
                    <a:pt x="862" y="3644"/>
                    <a:pt x="925" y="3644"/>
                  </a:cubicBezTo>
                  <a:close/>
                  <a:moveTo>
                    <a:pt x="10177" y="1796"/>
                  </a:moveTo>
                  <a:lnTo>
                    <a:pt x="10177" y="8129"/>
                  </a:lnTo>
                  <a:lnTo>
                    <a:pt x="2458" y="5892"/>
                  </a:lnTo>
                  <a:lnTo>
                    <a:pt x="2458" y="4033"/>
                  </a:lnTo>
                  <a:lnTo>
                    <a:pt x="10177" y="1796"/>
                  </a:lnTo>
                  <a:close/>
                  <a:moveTo>
                    <a:pt x="4128" y="7247"/>
                  </a:moveTo>
                  <a:lnTo>
                    <a:pt x="6963" y="8066"/>
                  </a:lnTo>
                  <a:cubicBezTo>
                    <a:pt x="6648" y="8507"/>
                    <a:pt x="6176" y="8822"/>
                    <a:pt x="5640" y="8822"/>
                  </a:cubicBezTo>
                  <a:cubicBezTo>
                    <a:pt x="4758" y="8822"/>
                    <a:pt x="4097" y="8097"/>
                    <a:pt x="4128" y="7247"/>
                  </a:cubicBezTo>
                  <a:close/>
                  <a:moveTo>
                    <a:pt x="11374" y="820"/>
                  </a:moveTo>
                  <a:cubicBezTo>
                    <a:pt x="11626" y="820"/>
                    <a:pt x="11815" y="1009"/>
                    <a:pt x="11815" y="1261"/>
                  </a:cubicBezTo>
                  <a:lnTo>
                    <a:pt x="11815" y="8696"/>
                  </a:lnTo>
                  <a:cubicBezTo>
                    <a:pt x="11815" y="8916"/>
                    <a:pt x="11626" y="9137"/>
                    <a:pt x="11374" y="9137"/>
                  </a:cubicBezTo>
                  <a:cubicBezTo>
                    <a:pt x="11154" y="9137"/>
                    <a:pt x="10996" y="8916"/>
                    <a:pt x="10996" y="8696"/>
                  </a:cubicBezTo>
                  <a:lnTo>
                    <a:pt x="10996" y="1261"/>
                  </a:lnTo>
                  <a:cubicBezTo>
                    <a:pt x="10996" y="1009"/>
                    <a:pt x="11185" y="820"/>
                    <a:pt x="11374" y="820"/>
                  </a:cubicBezTo>
                  <a:close/>
                  <a:moveTo>
                    <a:pt x="11437" y="1"/>
                  </a:moveTo>
                  <a:cubicBezTo>
                    <a:pt x="10839" y="1"/>
                    <a:pt x="10366" y="379"/>
                    <a:pt x="10240" y="883"/>
                  </a:cubicBezTo>
                  <a:lnTo>
                    <a:pt x="2080" y="3246"/>
                  </a:lnTo>
                  <a:lnTo>
                    <a:pt x="1387" y="2899"/>
                  </a:lnTo>
                  <a:cubicBezTo>
                    <a:pt x="1251" y="2831"/>
                    <a:pt x="1109" y="2800"/>
                    <a:pt x="970" y="2800"/>
                  </a:cubicBezTo>
                  <a:cubicBezTo>
                    <a:pt x="466" y="2800"/>
                    <a:pt x="1" y="3213"/>
                    <a:pt x="1" y="3781"/>
                  </a:cubicBezTo>
                  <a:lnTo>
                    <a:pt x="1" y="6144"/>
                  </a:lnTo>
                  <a:cubicBezTo>
                    <a:pt x="1" y="6687"/>
                    <a:pt x="465" y="7094"/>
                    <a:pt x="983" y="7094"/>
                  </a:cubicBezTo>
                  <a:cubicBezTo>
                    <a:pt x="1127" y="7094"/>
                    <a:pt x="1275" y="7063"/>
                    <a:pt x="1419" y="6995"/>
                  </a:cubicBezTo>
                  <a:lnTo>
                    <a:pt x="2143" y="6648"/>
                  </a:lnTo>
                  <a:lnTo>
                    <a:pt x="3340" y="6995"/>
                  </a:lnTo>
                  <a:cubicBezTo>
                    <a:pt x="3151" y="8412"/>
                    <a:pt x="4254" y="9641"/>
                    <a:pt x="5672" y="9641"/>
                  </a:cubicBezTo>
                  <a:cubicBezTo>
                    <a:pt x="6585" y="9641"/>
                    <a:pt x="7405" y="9074"/>
                    <a:pt x="7814" y="8286"/>
                  </a:cubicBezTo>
                  <a:lnTo>
                    <a:pt x="10271" y="9011"/>
                  </a:lnTo>
                  <a:cubicBezTo>
                    <a:pt x="10429" y="9515"/>
                    <a:pt x="10902" y="9925"/>
                    <a:pt x="11469" y="9925"/>
                  </a:cubicBezTo>
                  <a:cubicBezTo>
                    <a:pt x="12130" y="9925"/>
                    <a:pt x="12729" y="9358"/>
                    <a:pt x="12729" y="8664"/>
                  </a:cubicBezTo>
                  <a:lnTo>
                    <a:pt x="12729" y="1198"/>
                  </a:lnTo>
                  <a:cubicBezTo>
                    <a:pt x="12634" y="536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19" name="Google Shape;1319;p42"/>
            <p:cNvGrpSpPr/>
            <p:nvPr/>
          </p:nvGrpSpPr>
          <p:grpSpPr>
            <a:xfrm>
              <a:off x="4871730" y="1660535"/>
              <a:ext cx="302742" cy="299382"/>
              <a:chOff x="1834826" y="1518357"/>
              <a:chExt cx="315915" cy="284367"/>
            </a:xfrm>
          </p:grpSpPr>
          <p:sp>
            <p:nvSpPr>
              <p:cNvPr id="1320" name="Google Shape;1320;p42"/>
              <p:cNvSpPr/>
              <p:nvPr/>
            </p:nvSpPr>
            <p:spPr>
              <a:xfrm>
                <a:off x="1834826" y="1518357"/>
                <a:ext cx="315915" cy="284367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42"/>
              <p:cNvSpPr/>
              <p:nvPr/>
            </p:nvSpPr>
            <p:spPr>
              <a:xfrm>
                <a:off x="1872473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42"/>
              <p:cNvSpPr/>
              <p:nvPr/>
            </p:nvSpPr>
            <p:spPr>
              <a:xfrm>
                <a:off x="1965031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42"/>
              <p:cNvSpPr/>
              <p:nvPr/>
            </p:nvSpPr>
            <p:spPr>
              <a:xfrm>
                <a:off x="2057572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42"/>
              <p:cNvSpPr/>
              <p:nvPr/>
            </p:nvSpPr>
            <p:spPr>
              <a:xfrm>
                <a:off x="1872473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42"/>
              <p:cNvSpPr/>
              <p:nvPr/>
            </p:nvSpPr>
            <p:spPr>
              <a:xfrm>
                <a:off x="1965031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42"/>
              <p:cNvSpPr/>
              <p:nvPr/>
            </p:nvSpPr>
            <p:spPr>
              <a:xfrm>
                <a:off x="2057572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42"/>
              <p:cNvSpPr/>
              <p:nvPr/>
            </p:nvSpPr>
            <p:spPr>
              <a:xfrm>
                <a:off x="1872473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42"/>
              <p:cNvSpPr/>
              <p:nvPr/>
            </p:nvSpPr>
            <p:spPr>
              <a:xfrm>
                <a:off x="1965031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42"/>
              <p:cNvSpPr/>
              <p:nvPr/>
            </p:nvSpPr>
            <p:spPr>
              <a:xfrm>
                <a:off x="2057572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30" name="Google Shape;1330;p42"/>
            <p:cNvSpPr/>
            <p:nvPr/>
          </p:nvSpPr>
          <p:spPr>
            <a:xfrm>
              <a:off x="3945931" y="2236835"/>
              <a:ext cx="334915" cy="334915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1" name="Google Shape;1331;p42"/>
            <p:cNvGrpSpPr/>
            <p:nvPr/>
          </p:nvGrpSpPr>
          <p:grpSpPr>
            <a:xfrm>
              <a:off x="4855717" y="2813266"/>
              <a:ext cx="334915" cy="334010"/>
              <a:chOff x="1834826" y="2288610"/>
              <a:chExt cx="334915" cy="334010"/>
            </a:xfrm>
          </p:grpSpPr>
          <p:sp>
            <p:nvSpPr>
              <p:cNvPr id="1332" name="Google Shape;1332;p42"/>
              <p:cNvSpPr/>
              <p:nvPr/>
            </p:nvSpPr>
            <p:spPr>
              <a:xfrm>
                <a:off x="1834826" y="2288610"/>
                <a:ext cx="334915" cy="334010"/>
              </a:xfrm>
              <a:custGeom>
                <a:rect b="b" l="l" r="r" t="t"/>
                <a:pathLst>
                  <a:path extrusionOk="0" h="11815" w="11847">
                    <a:moveTo>
                      <a:pt x="7656" y="662"/>
                    </a:moveTo>
                    <a:lnTo>
                      <a:pt x="7656" y="4190"/>
                    </a:lnTo>
                    <a:lnTo>
                      <a:pt x="4159" y="4190"/>
                    </a:lnTo>
                    <a:lnTo>
                      <a:pt x="4159" y="662"/>
                    </a:lnTo>
                    <a:close/>
                    <a:moveTo>
                      <a:pt x="5577" y="4884"/>
                    </a:moveTo>
                    <a:lnTo>
                      <a:pt x="5577" y="5577"/>
                    </a:lnTo>
                    <a:lnTo>
                      <a:pt x="4222" y="5577"/>
                    </a:lnTo>
                    <a:lnTo>
                      <a:pt x="4222" y="4884"/>
                    </a:lnTo>
                    <a:close/>
                    <a:moveTo>
                      <a:pt x="7625" y="4884"/>
                    </a:moveTo>
                    <a:lnTo>
                      <a:pt x="7625" y="5608"/>
                    </a:lnTo>
                    <a:lnTo>
                      <a:pt x="6270" y="5608"/>
                    </a:lnTo>
                    <a:lnTo>
                      <a:pt x="6270" y="4884"/>
                    </a:lnTo>
                    <a:close/>
                    <a:moveTo>
                      <a:pt x="2111" y="5577"/>
                    </a:moveTo>
                    <a:lnTo>
                      <a:pt x="2111" y="6301"/>
                    </a:lnTo>
                    <a:lnTo>
                      <a:pt x="693" y="6301"/>
                    </a:lnTo>
                    <a:lnTo>
                      <a:pt x="693" y="5923"/>
                    </a:lnTo>
                    <a:cubicBezTo>
                      <a:pt x="693" y="5766"/>
                      <a:pt x="851" y="5577"/>
                      <a:pt x="1072" y="5577"/>
                    </a:cubicBezTo>
                    <a:close/>
                    <a:moveTo>
                      <a:pt x="10775" y="5577"/>
                    </a:moveTo>
                    <a:cubicBezTo>
                      <a:pt x="10996" y="5577"/>
                      <a:pt x="11153" y="5766"/>
                      <a:pt x="11153" y="5955"/>
                    </a:cubicBezTo>
                    <a:lnTo>
                      <a:pt x="11153" y="6301"/>
                    </a:lnTo>
                    <a:lnTo>
                      <a:pt x="9735" y="6301"/>
                    </a:lnTo>
                    <a:lnTo>
                      <a:pt x="9735" y="5577"/>
                    </a:lnTo>
                    <a:close/>
                    <a:moveTo>
                      <a:pt x="5545" y="6270"/>
                    </a:moveTo>
                    <a:lnTo>
                      <a:pt x="5545" y="6963"/>
                    </a:lnTo>
                    <a:lnTo>
                      <a:pt x="4159" y="6963"/>
                    </a:lnTo>
                    <a:lnTo>
                      <a:pt x="4159" y="6270"/>
                    </a:lnTo>
                    <a:close/>
                    <a:moveTo>
                      <a:pt x="7625" y="6270"/>
                    </a:moveTo>
                    <a:lnTo>
                      <a:pt x="7625" y="6963"/>
                    </a:lnTo>
                    <a:lnTo>
                      <a:pt x="6270" y="6963"/>
                    </a:lnTo>
                    <a:lnTo>
                      <a:pt x="6270" y="6270"/>
                    </a:lnTo>
                    <a:close/>
                    <a:moveTo>
                      <a:pt x="2111" y="6931"/>
                    </a:moveTo>
                    <a:lnTo>
                      <a:pt x="2111" y="7656"/>
                    </a:lnTo>
                    <a:lnTo>
                      <a:pt x="693" y="7656"/>
                    </a:lnTo>
                    <a:lnTo>
                      <a:pt x="693" y="6931"/>
                    </a:lnTo>
                    <a:close/>
                    <a:moveTo>
                      <a:pt x="11153" y="6963"/>
                    </a:moveTo>
                    <a:lnTo>
                      <a:pt x="11153" y="7688"/>
                    </a:lnTo>
                    <a:lnTo>
                      <a:pt x="9735" y="7688"/>
                    </a:lnTo>
                    <a:lnTo>
                      <a:pt x="9735" y="6963"/>
                    </a:lnTo>
                    <a:close/>
                    <a:moveTo>
                      <a:pt x="5545" y="7625"/>
                    </a:moveTo>
                    <a:lnTo>
                      <a:pt x="5545" y="8349"/>
                    </a:lnTo>
                    <a:lnTo>
                      <a:pt x="4159" y="8349"/>
                    </a:lnTo>
                    <a:lnTo>
                      <a:pt x="4159" y="7625"/>
                    </a:lnTo>
                    <a:close/>
                    <a:moveTo>
                      <a:pt x="7625" y="7656"/>
                    </a:moveTo>
                    <a:lnTo>
                      <a:pt x="7625" y="8349"/>
                    </a:lnTo>
                    <a:lnTo>
                      <a:pt x="6270" y="8349"/>
                    </a:lnTo>
                    <a:lnTo>
                      <a:pt x="6270" y="7656"/>
                    </a:lnTo>
                    <a:close/>
                    <a:moveTo>
                      <a:pt x="2111" y="8349"/>
                    </a:moveTo>
                    <a:lnTo>
                      <a:pt x="2111" y="9074"/>
                    </a:lnTo>
                    <a:lnTo>
                      <a:pt x="693" y="9074"/>
                    </a:lnTo>
                    <a:lnTo>
                      <a:pt x="693" y="8349"/>
                    </a:lnTo>
                    <a:close/>
                    <a:moveTo>
                      <a:pt x="11153" y="8349"/>
                    </a:moveTo>
                    <a:lnTo>
                      <a:pt x="11153" y="9074"/>
                    </a:lnTo>
                    <a:lnTo>
                      <a:pt x="9735" y="9074"/>
                    </a:lnTo>
                    <a:lnTo>
                      <a:pt x="9735" y="8349"/>
                    </a:lnTo>
                    <a:close/>
                    <a:moveTo>
                      <a:pt x="2111" y="9735"/>
                    </a:moveTo>
                    <a:lnTo>
                      <a:pt x="2111" y="11090"/>
                    </a:lnTo>
                    <a:lnTo>
                      <a:pt x="693" y="11090"/>
                    </a:lnTo>
                    <a:lnTo>
                      <a:pt x="693" y="9735"/>
                    </a:lnTo>
                    <a:close/>
                    <a:moveTo>
                      <a:pt x="8759" y="2048"/>
                    </a:moveTo>
                    <a:cubicBezTo>
                      <a:pt x="8948" y="2048"/>
                      <a:pt x="9105" y="2206"/>
                      <a:pt x="9105" y="2395"/>
                    </a:cubicBezTo>
                    <a:lnTo>
                      <a:pt x="9105" y="11090"/>
                    </a:lnTo>
                    <a:lnTo>
                      <a:pt x="7719" y="11090"/>
                    </a:lnTo>
                    <a:lnTo>
                      <a:pt x="7719" y="10082"/>
                    </a:lnTo>
                    <a:cubicBezTo>
                      <a:pt x="7719" y="9893"/>
                      <a:pt x="7562" y="9735"/>
                      <a:pt x="7373" y="9735"/>
                    </a:cubicBezTo>
                    <a:lnTo>
                      <a:pt x="4600" y="9735"/>
                    </a:lnTo>
                    <a:cubicBezTo>
                      <a:pt x="4411" y="9735"/>
                      <a:pt x="4254" y="9893"/>
                      <a:pt x="4254" y="10082"/>
                    </a:cubicBezTo>
                    <a:lnTo>
                      <a:pt x="4254" y="11090"/>
                    </a:lnTo>
                    <a:lnTo>
                      <a:pt x="2867" y="11090"/>
                    </a:lnTo>
                    <a:lnTo>
                      <a:pt x="2867" y="2395"/>
                    </a:lnTo>
                    <a:lnTo>
                      <a:pt x="2804" y="2395"/>
                    </a:lnTo>
                    <a:cubicBezTo>
                      <a:pt x="2804" y="2206"/>
                      <a:pt x="2962" y="2048"/>
                      <a:pt x="3151" y="2048"/>
                    </a:cubicBezTo>
                    <a:lnTo>
                      <a:pt x="3497" y="2048"/>
                    </a:lnTo>
                    <a:lnTo>
                      <a:pt x="3497" y="8696"/>
                    </a:lnTo>
                    <a:cubicBezTo>
                      <a:pt x="3497" y="8916"/>
                      <a:pt x="3655" y="9074"/>
                      <a:pt x="3875" y="9074"/>
                    </a:cubicBezTo>
                    <a:lnTo>
                      <a:pt x="8034" y="9074"/>
                    </a:lnTo>
                    <a:cubicBezTo>
                      <a:pt x="8223" y="9074"/>
                      <a:pt x="8381" y="8916"/>
                      <a:pt x="8381" y="8696"/>
                    </a:cubicBezTo>
                    <a:lnTo>
                      <a:pt x="8381" y="2048"/>
                    </a:lnTo>
                    <a:close/>
                    <a:moveTo>
                      <a:pt x="6963" y="10428"/>
                    </a:moveTo>
                    <a:lnTo>
                      <a:pt x="6963" y="11153"/>
                    </a:lnTo>
                    <a:lnTo>
                      <a:pt x="4884" y="11153"/>
                    </a:lnTo>
                    <a:lnTo>
                      <a:pt x="4884" y="10428"/>
                    </a:lnTo>
                    <a:close/>
                    <a:moveTo>
                      <a:pt x="11153" y="9767"/>
                    </a:moveTo>
                    <a:lnTo>
                      <a:pt x="11153" y="11153"/>
                    </a:lnTo>
                    <a:lnTo>
                      <a:pt x="9735" y="11153"/>
                    </a:lnTo>
                    <a:lnTo>
                      <a:pt x="9735" y="9767"/>
                    </a:lnTo>
                    <a:close/>
                    <a:moveTo>
                      <a:pt x="3812" y="0"/>
                    </a:moveTo>
                    <a:cubicBezTo>
                      <a:pt x="3623" y="0"/>
                      <a:pt x="3466" y="158"/>
                      <a:pt x="3466" y="347"/>
                    </a:cubicBezTo>
                    <a:lnTo>
                      <a:pt x="3466" y="1387"/>
                    </a:lnTo>
                    <a:lnTo>
                      <a:pt x="3119" y="1387"/>
                    </a:lnTo>
                    <a:cubicBezTo>
                      <a:pt x="2521" y="1387"/>
                      <a:pt x="2080" y="1859"/>
                      <a:pt x="2080" y="2395"/>
                    </a:cubicBezTo>
                    <a:lnTo>
                      <a:pt x="2080" y="4884"/>
                    </a:lnTo>
                    <a:lnTo>
                      <a:pt x="1009" y="4884"/>
                    </a:lnTo>
                    <a:cubicBezTo>
                      <a:pt x="441" y="4884"/>
                      <a:pt x="0" y="5356"/>
                      <a:pt x="0" y="5923"/>
                    </a:cubicBezTo>
                    <a:lnTo>
                      <a:pt x="0" y="11468"/>
                    </a:lnTo>
                    <a:cubicBezTo>
                      <a:pt x="0" y="11657"/>
                      <a:pt x="158" y="11815"/>
                      <a:pt x="347" y="11815"/>
                    </a:cubicBezTo>
                    <a:lnTo>
                      <a:pt x="11468" y="11815"/>
                    </a:lnTo>
                    <a:cubicBezTo>
                      <a:pt x="11657" y="11815"/>
                      <a:pt x="11815" y="11657"/>
                      <a:pt x="11815" y="11468"/>
                    </a:cubicBezTo>
                    <a:lnTo>
                      <a:pt x="11815" y="5923"/>
                    </a:lnTo>
                    <a:cubicBezTo>
                      <a:pt x="11846" y="5356"/>
                      <a:pt x="11374" y="4884"/>
                      <a:pt x="10775" y="4884"/>
                    </a:cubicBezTo>
                    <a:lnTo>
                      <a:pt x="9735" y="4884"/>
                    </a:lnTo>
                    <a:lnTo>
                      <a:pt x="9735" y="2395"/>
                    </a:lnTo>
                    <a:cubicBezTo>
                      <a:pt x="9735" y="1828"/>
                      <a:pt x="9263" y="1387"/>
                      <a:pt x="8696" y="1387"/>
                    </a:cubicBezTo>
                    <a:lnTo>
                      <a:pt x="8349" y="1387"/>
                    </a:lnTo>
                    <a:lnTo>
                      <a:pt x="8349" y="347"/>
                    </a:lnTo>
                    <a:cubicBezTo>
                      <a:pt x="8349" y="158"/>
                      <a:pt x="8192" y="0"/>
                      <a:pt x="8003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42"/>
              <p:cNvSpPr/>
              <p:nvPr/>
            </p:nvSpPr>
            <p:spPr>
              <a:xfrm>
                <a:off x="1972869" y="2326011"/>
                <a:ext cx="60583" cy="60583"/>
              </a:xfrm>
              <a:custGeom>
                <a:rect b="b" l="l" r="r" t="t"/>
                <a:pathLst>
                  <a:path extrusionOk="0" h="2143" w="2143">
                    <a:moveTo>
                      <a:pt x="1072" y="1"/>
                    </a:moveTo>
                    <a:cubicBezTo>
                      <a:pt x="851" y="1"/>
                      <a:pt x="694" y="158"/>
                      <a:pt x="694" y="379"/>
                    </a:cubicBezTo>
                    <a:lnTo>
                      <a:pt x="694" y="725"/>
                    </a:lnTo>
                    <a:lnTo>
                      <a:pt x="347" y="725"/>
                    </a:lnTo>
                    <a:cubicBezTo>
                      <a:pt x="158" y="725"/>
                      <a:pt x="1" y="883"/>
                      <a:pt x="1" y="1072"/>
                    </a:cubicBezTo>
                    <a:cubicBezTo>
                      <a:pt x="1" y="1292"/>
                      <a:pt x="158" y="1450"/>
                      <a:pt x="347" y="1450"/>
                    </a:cubicBezTo>
                    <a:lnTo>
                      <a:pt x="694" y="1450"/>
                    </a:lnTo>
                    <a:lnTo>
                      <a:pt x="694" y="1796"/>
                    </a:lnTo>
                    <a:cubicBezTo>
                      <a:pt x="694" y="1985"/>
                      <a:pt x="851" y="2143"/>
                      <a:pt x="1072" y="2143"/>
                    </a:cubicBezTo>
                    <a:cubicBezTo>
                      <a:pt x="1261" y="2143"/>
                      <a:pt x="1418" y="1985"/>
                      <a:pt x="1418" y="1796"/>
                    </a:cubicBezTo>
                    <a:lnTo>
                      <a:pt x="1418" y="1450"/>
                    </a:lnTo>
                    <a:lnTo>
                      <a:pt x="1765" y="1450"/>
                    </a:lnTo>
                    <a:cubicBezTo>
                      <a:pt x="1985" y="1450"/>
                      <a:pt x="2143" y="1292"/>
                      <a:pt x="2143" y="1072"/>
                    </a:cubicBezTo>
                    <a:cubicBezTo>
                      <a:pt x="2143" y="883"/>
                      <a:pt x="1985" y="725"/>
                      <a:pt x="1765" y="725"/>
                    </a:cubicBezTo>
                    <a:lnTo>
                      <a:pt x="1418" y="725"/>
                    </a:lnTo>
                    <a:lnTo>
                      <a:pt x="1418" y="379"/>
                    </a:ln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34" name="Google Shape;1334;p42"/>
            <p:cNvSpPr/>
            <p:nvPr/>
          </p:nvSpPr>
          <p:spPr>
            <a:xfrm>
              <a:off x="4854988" y="2257486"/>
              <a:ext cx="319561" cy="335607"/>
            </a:xfrm>
            <a:custGeom>
              <a:rect b="b" l="l" r="r" t="t"/>
              <a:pathLst>
                <a:path extrusionOk="0" h="11713" w="11153">
                  <a:moveTo>
                    <a:pt x="9594" y="693"/>
                  </a:moveTo>
                  <a:cubicBezTo>
                    <a:pt x="9767" y="693"/>
                    <a:pt x="9940" y="764"/>
                    <a:pt x="10082" y="906"/>
                  </a:cubicBezTo>
                  <a:cubicBezTo>
                    <a:pt x="10365" y="1158"/>
                    <a:pt x="10365" y="1599"/>
                    <a:pt x="10082" y="1883"/>
                  </a:cubicBezTo>
                  <a:lnTo>
                    <a:pt x="9168" y="2796"/>
                  </a:lnTo>
                  <a:lnTo>
                    <a:pt x="6175" y="3364"/>
                  </a:lnTo>
                  <a:lnTo>
                    <a:pt x="6175" y="1410"/>
                  </a:lnTo>
                  <a:lnTo>
                    <a:pt x="8475" y="1410"/>
                  </a:lnTo>
                  <a:cubicBezTo>
                    <a:pt x="8538" y="1410"/>
                    <a:pt x="8664" y="1379"/>
                    <a:pt x="8696" y="1284"/>
                  </a:cubicBezTo>
                  <a:lnTo>
                    <a:pt x="9105" y="906"/>
                  </a:lnTo>
                  <a:cubicBezTo>
                    <a:pt x="9247" y="764"/>
                    <a:pt x="9420" y="693"/>
                    <a:pt x="9594" y="693"/>
                  </a:cubicBezTo>
                  <a:close/>
                  <a:moveTo>
                    <a:pt x="5136" y="749"/>
                  </a:moveTo>
                  <a:cubicBezTo>
                    <a:pt x="5325" y="749"/>
                    <a:pt x="5482" y="906"/>
                    <a:pt x="5482" y="1095"/>
                  </a:cubicBezTo>
                  <a:lnTo>
                    <a:pt x="5482" y="4214"/>
                  </a:lnTo>
                  <a:cubicBezTo>
                    <a:pt x="5356" y="4151"/>
                    <a:pt x="5230" y="4151"/>
                    <a:pt x="5136" y="4151"/>
                  </a:cubicBezTo>
                  <a:cubicBezTo>
                    <a:pt x="5010" y="4151"/>
                    <a:pt x="4884" y="4151"/>
                    <a:pt x="4758" y="4214"/>
                  </a:cubicBezTo>
                  <a:lnTo>
                    <a:pt x="4758" y="1095"/>
                  </a:lnTo>
                  <a:cubicBezTo>
                    <a:pt x="4758" y="906"/>
                    <a:pt x="4915" y="749"/>
                    <a:pt x="5136" y="749"/>
                  </a:cubicBezTo>
                  <a:close/>
                  <a:moveTo>
                    <a:pt x="5136" y="4844"/>
                  </a:moveTo>
                  <a:cubicBezTo>
                    <a:pt x="5671" y="4844"/>
                    <a:pt x="6144" y="5317"/>
                    <a:pt x="6144" y="5852"/>
                  </a:cubicBezTo>
                  <a:cubicBezTo>
                    <a:pt x="6144" y="6419"/>
                    <a:pt x="5671" y="6861"/>
                    <a:pt x="5136" y="6861"/>
                  </a:cubicBezTo>
                  <a:cubicBezTo>
                    <a:pt x="4568" y="6861"/>
                    <a:pt x="4096" y="6388"/>
                    <a:pt x="4096" y="5852"/>
                  </a:cubicBezTo>
                  <a:cubicBezTo>
                    <a:pt x="4096" y="5317"/>
                    <a:pt x="4568" y="4844"/>
                    <a:pt x="5136" y="4844"/>
                  </a:cubicBezTo>
                  <a:close/>
                  <a:moveTo>
                    <a:pt x="4096" y="1442"/>
                  </a:moveTo>
                  <a:lnTo>
                    <a:pt x="4096" y="4529"/>
                  </a:lnTo>
                  <a:cubicBezTo>
                    <a:pt x="3655" y="4844"/>
                    <a:pt x="3434" y="5348"/>
                    <a:pt x="3434" y="5884"/>
                  </a:cubicBezTo>
                  <a:cubicBezTo>
                    <a:pt x="3434" y="6136"/>
                    <a:pt x="3466" y="6419"/>
                    <a:pt x="3592" y="6609"/>
                  </a:cubicBezTo>
                  <a:lnTo>
                    <a:pt x="2332" y="8184"/>
                  </a:lnTo>
                  <a:cubicBezTo>
                    <a:pt x="1323" y="7522"/>
                    <a:pt x="725" y="6356"/>
                    <a:pt x="725" y="5159"/>
                  </a:cubicBezTo>
                  <a:cubicBezTo>
                    <a:pt x="662" y="3143"/>
                    <a:pt x="2206" y="1568"/>
                    <a:pt x="4096" y="1442"/>
                  </a:cubicBezTo>
                  <a:close/>
                  <a:moveTo>
                    <a:pt x="8916" y="3521"/>
                  </a:moveTo>
                  <a:lnTo>
                    <a:pt x="8916" y="4466"/>
                  </a:lnTo>
                  <a:cubicBezTo>
                    <a:pt x="8916" y="4529"/>
                    <a:pt x="8916" y="4592"/>
                    <a:pt x="8948" y="4624"/>
                  </a:cubicBezTo>
                  <a:lnTo>
                    <a:pt x="9798" y="6419"/>
                  </a:lnTo>
                  <a:cubicBezTo>
                    <a:pt x="9893" y="6577"/>
                    <a:pt x="9798" y="6672"/>
                    <a:pt x="9798" y="6735"/>
                  </a:cubicBezTo>
                  <a:cubicBezTo>
                    <a:pt x="9767" y="6766"/>
                    <a:pt x="9704" y="6892"/>
                    <a:pt x="9546" y="6892"/>
                  </a:cubicBezTo>
                  <a:lnTo>
                    <a:pt x="9263" y="6892"/>
                  </a:lnTo>
                  <a:cubicBezTo>
                    <a:pt x="9074" y="6892"/>
                    <a:pt x="8916" y="7050"/>
                    <a:pt x="8916" y="7239"/>
                  </a:cubicBezTo>
                  <a:lnTo>
                    <a:pt x="8916" y="8341"/>
                  </a:lnTo>
                  <a:cubicBezTo>
                    <a:pt x="8633" y="8467"/>
                    <a:pt x="8381" y="8656"/>
                    <a:pt x="8286" y="8971"/>
                  </a:cubicBezTo>
                  <a:lnTo>
                    <a:pt x="6522" y="8971"/>
                  </a:lnTo>
                  <a:cubicBezTo>
                    <a:pt x="5955" y="8971"/>
                    <a:pt x="5482" y="8499"/>
                    <a:pt x="5482" y="7932"/>
                  </a:cubicBezTo>
                  <a:lnTo>
                    <a:pt x="5482" y="7554"/>
                  </a:lnTo>
                  <a:cubicBezTo>
                    <a:pt x="6270" y="7396"/>
                    <a:pt x="6868" y="6672"/>
                    <a:pt x="6868" y="5852"/>
                  </a:cubicBezTo>
                  <a:cubicBezTo>
                    <a:pt x="6868" y="5317"/>
                    <a:pt x="6585" y="4781"/>
                    <a:pt x="6207" y="4466"/>
                  </a:cubicBezTo>
                  <a:lnTo>
                    <a:pt x="6207" y="4088"/>
                  </a:lnTo>
                  <a:lnTo>
                    <a:pt x="8916" y="3521"/>
                  </a:lnTo>
                  <a:close/>
                  <a:moveTo>
                    <a:pt x="9231" y="8940"/>
                  </a:moveTo>
                  <a:cubicBezTo>
                    <a:pt x="9420" y="8940"/>
                    <a:pt x="9578" y="9097"/>
                    <a:pt x="9578" y="9286"/>
                  </a:cubicBezTo>
                  <a:cubicBezTo>
                    <a:pt x="9578" y="9475"/>
                    <a:pt x="9420" y="9633"/>
                    <a:pt x="9231" y="9633"/>
                  </a:cubicBezTo>
                  <a:cubicBezTo>
                    <a:pt x="9011" y="9633"/>
                    <a:pt x="8853" y="9475"/>
                    <a:pt x="8853" y="9286"/>
                  </a:cubicBezTo>
                  <a:cubicBezTo>
                    <a:pt x="8853" y="9097"/>
                    <a:pt x="9011" y="8940"/>
                    <a:pt x="9231" y="8940"/>
                  </a:cubicBezTo>
                  <a:close/>
                  <a:moveTo>
                    <a:pt x="3970" y="7144"/>
                  </a:moveTo>
                  <a:cubicBezTo>
                    <a:pt x="4222" y="7365"/>
                    <a:pt x="4442" y="7522"/>
                    <a:pt x="4758" y="7554"/>
                  </a:cubicBezTo>
                  <a:lnTo>
                    <a:pt x="4758" y="7932"/>
                  </a:lnTo>
                  <a:cubicBezTo>
                    <a:pt x="4758" y="8877"/>
                    <a:pt x="5514" y="9633"/>
                    <a:pt x="6459" y="9633"/>
                  </a:cubicBezTo>
                  <a:lnTo>
                    <a:pt x="8223" y="9633"/>
                  </a:lnTo>
                  <a:cubicBezTo>
                    <a:pt x="8286" y="9727"/>
                    <a:pt x="8318" y="9791"/>
                    <a:pt x="8349" y="9822"/>
                  </a:cubicBezTo>
                  <a:cubicBezTo>
                    <a:pt x="8034" y="10137"/>
                    <a:pt x="7593" y="10295"/>
                    <a:pt x="7183" y="10295"/>
                  </a:cubicBezTo>
                  <a:lnTo>
                    <a:pt x="5797" y="10295"/>
                  </a:lnTo>
                  <a:cubicBezTo>
                    <a:pt x="5608" y="10295"/>
                    <a:pt x="5451" y="10452"/>
                    <a:pt x="5451" y="10673"/>
                  </a:cubicBezTo>
                  <a:lnTo>
                    <a:pt x="5451" y="11051"/>
                  </a:lnTo>
                  <a:lnTo>
                    <a:pt x="2710" y="11051"/>
                  </a:lnTo>
                  <a:lnTo>
                    <a:pt x="2710" y="8719"/>
                  </a:lnTo>
                  <a:lnTo>
                    <a:pt x="3970" y="7144"/>
                  </a:lnTo>
                  <a:close/>
                  <a:moveTo>
                    <a:pt x="9629" y="0"/>
                  </a:moveTo>
                  <a:cubicBezTo>
                    <a:pt x="9278" y="0"/>
                    <a:pt x="8932" y="134"/>
                    <a:pt x="8664" y="402"/>
                  </a:cubicBezTo>
                  <a:lnTo>
                    <a:pt x="8412" y="686"/>
                  </a:lnTo>
                  <a:lnTo>
                    <a:pt x="6144" y="686"/>
                  </a:lnTo>
                  <a:cubicBezTo>
                    <a:pt x="5986" y="308"/>
                    <a:pt x="5640" y="24"/>
                    <a:pt x="5167" y="24"/>
                  </a:cubicBezTo>
                  <a:cubicBezTo>
                    <a:pt x="4726" y="24"/>
                    <a:pt x="4348" y="308"/>
                    <a:pt x="4190" y="686"/>
                  </a:cubicBezTo>
                  <a:cubicBezTo>
                    <a:pt x="1859" y="812"/>
                    <a:pt x="0" y="2702"/>
                    <a:pt x="0" y="5033"/>
                  </a:cubicBezTo>
                  <a:cubicBezTo>
                    <a:pt x="0" y="6514"/>
                    <a:pt x="725" y="7900"/>
                    <a:pt x="1922" y="8688"/>
                  </a:cubicBezTo>
                  <a:lnTo>
                    <a:pt x="2048" y="8782"/>
                  </a:lnTo>
                  <a:lnTo>
                    <a:pt x="2048" y="11366"/>
                  </a:lnTo>
                  <a:cubicBezTo>
                    <a:pt x="2048" y="11555"/>
                    <a:pt x="2206" y="11712"/>
                    <a:pt x="2426" y="11712"/>
                  </a:cubicBezTo>
                  <a:lnTo>
                    <a:pt x="5829" y="11712"/>
                  </a:lnTo>
                  <a:cubicBezTo>
                    <a:pt x="6018" y="11712"/>
                    <a:pt x="6207" y="11555"/>
                    <a:pt x="6207" y="11366"/>
                  </a:cubicBezTo>
                  <a:lnTo>
                    <a:pt x="6207" y="10956"/>
                  </a:lnTo>
                  <a:lnTo>
                    <a:pt x="7215" y="10956"/>
                  </a:lnTo>
                  <a:cubicBezTo>
                    <a:pt x="7877" y="10956"/>
                    <a:pt x="8475" y="10704"/>
                    <a:pt x="8948" y="10232"/>
                  </a:cubicBezTo>
                  <a:cubicBezTo>
                    <a:pt x="9074" y="10263"/>
                    <a:pt x="9137" y="10263"/>
                    <a:pt x="9263" y="10263"/>
                  </a:cubicBezTo>
                  <a:cubicBezTo>
                    <a:pt x="9830" y="10263"/>
                    <a:pt x="10302" y="9791"/>
                    <a:pt x="10302" y="9223"/>
                  </a:cubicBezTo>
                  <a:cubicBezTo>
                    <a:pt x="10302" y="8814"/>
                    <a:pt x="10019" y="8404"/>
                    <a:pt x="9609" y="8247"/>
                  </a:cubicBezTo>
                  <a:lnTo>
                    <a:pt x="9609" y="7491"/>
                  </a:lnTo>
                  <a:cubicBezTo>
                    <a:pt x="9924" y="7459"/>
                    <a:pt x="10239" y="7302"/>
                    <a:pt x="10397" y="7018"/>
                  </a:cubicBezTo>
                  <a:cubicBezTo>
                    <a:pt x="10617" y="6703"/>
                    <a:pt x="10617" y="6356"/>
                    <a:pt x="10460" y="6041"/>
                  </a:cubicBezTo>
                  <a:lnTo>
                    <a:pt x="9609" y="4403"/>
                  </a:lnTo>
                  <a:lnTo>
                    <a:pt x="9609" y="3332"/>
                  </a:lnTo>
                  <a:lnTo>
                    <a:pt x="10617" y="2355"/>
                  </a:lnTo>
                  <a:cubicBezTo>
                    <a:pt x="11153" y="1788"/>
                    <a:pt x="11153" y="938"/>
                    <a:pt x="10617" y="402"/>
                  </a:cubicBezTo>
                  <a:cubicBezTo>
                    <a:pt x="10334" y="134"/>
                    <a:pt x="9979" y="0"/>
                    <a:pt x="9629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5" name="Google Shape;1335;p42"/>
          <p:cNvSpPr/>
          <p:nvPr/>
        </p:nvSpPr>
        <p:spPr>
          <a:xfrm>
            <a:off x="5890550" y="2650475"/>
            <a:ext cx="909900" cy="919800"/>
          </a:xfrm>
          <a:prstGeom prst="ellipse">
            <a:avLst/>
          </a:prstGeom>
          <a:noFill/>
          <a:ln cap="flat" cmpd="sng" w="38100">
            <a:solidFill>
              <a:srgbClr val="213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6" name="Google Shape;1336;p42"/>
          <p:cNvCxnSpPr>
            <a:stCxn id="1335" idx="1"/>
          </p:cNvCxnSpPr>
          <p:nvPr/>
        </p:nvCxnSpPr>
        <p:spPr>
          <a:xfrm rot="10800000">
            <a:off x="4406502" y="190777"/>
            <a:ext cx="1617300" cy="25944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37" name="Google Shape;1337;p42"/>
          <p:cNvCxnSpPr>
            <a:stCxn id="1335" idx="3"/>
          </p:cNvCxnSpPr>
          <p:nvPr/>
        </p:nvCxnSpPr>
        <p:spPr>
          <a:xfrm flipH="1">
            <a:off x="4426302" y="3435573"/>
            <a:ext cx="1597500" cy="14628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338" name="Google Shape;133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43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4" name="Google Shape;1344;p43"/>
          <p:cNvGrpSpPr/>
          <p:nvPr/>
        </p:nvGrpSpPr>
        <p:grpSpPr>
          <a:xfrm>
            <a:off x="1512880" y="-157650"/>
            <a:ext cx="3163717" cy="5458796"/>
            <a:chOff x="3221831" y="0"/>
            <a:chExt cx="2700339" cy="5143499"/>
          </a:xfrm>
        </p:grpSpPr>
        <p:pic>
          <p:nvPicPr>
            <p:cNvPr id="1345" name="Google Shape;1345;p4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21831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6" name="Google Shape;1346;p43"/>
            <p:cNvSpPr/>
            <p:nvPr/>
          </p:nvSpPr>
          <p:spPr>
            <a:xfrm>
              <a:off x="3578674" y="809469"/>
              <a:ext cx="221332" cy="188308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7" name="Google Shape;1347;p43"/>
          <p:cNvGrpSpPr/>
          <p:nvPr/>
        </p:nvGrpSpPr>
        <p:grpSpPr>
          <a:xfrm>
            <a:off x="5307324" y="-157900"/>
            <a:ext cx="3055163" cy="5459310"/>
            <a:chOff x="3225796" y="0"/>
            <a:chExt cx="2700339" cy="5143499"/>
          </a:xfrm>
        </p:grpSpPr>
        <p:pic>
          <p:nvPicPr>
            <p:cNvPr id="1348" name="Google Shape;1348;p4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225796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9" name="Google Shape;1349;p43"/>
            <p:cNvSpPr/>
            <p:nvPr/>
          </p:nvSpPr>
          <p:spPr>
            <a:xfrm>
              <a:off x="3949031" y="1673674"/>
              <a:ext cx="350302" cy="273136"/>
            </a:xfrm>
            <a:custGeom>
              <a:rect b="b" l="l" r="r" t="t"/>
              <a:pathLst>
                <a:path extrusionOk="0" h="9925" w="12729">
                  <a:moveTo>
                    <a:pt x="925" y="3644"/>
                  </a:moveTo>
                  <a:cubicBezTo>
                    <a:pt x="944" y="3644"/>
                    <a:pt x="963" y="3648"/>
                    <a:pt x="978" y="3655"/>
                  </a:cubicBezTo>
                  <a:lnTo>
                    <a:pt x="1608" y="3970"/>
                  </a:lnTo>
                  <a:lnTo>
                    <a:pt x="1608" y="5923"/>
                  </a:lnTo>
                  <a:lnTo>
                    <a:pt x="978" y="6239"/>
                  </a:lnTo>
                  <a:cubicBezTo>
                    <a:pt x="963" y="6253"/>
                    <a:pt x="945" y="6259"/>
                    <a:pt x="926" y="6259"/>
                  </a:cubicBezTo>
                  <a:cubicBezTo>
                    <a:pt x="863" y="6259"/>
                    <a:pt x="788" y="6192"/>
                    <a:pt x="788" y="6144"/>
                  </a:cubicBezTo>
                  <a:lnTo>
                    <a:pt x="788" y="3781"/>
                  </a:lnTo>
                  <a:cubicBezTo>
                    <a:pt x="788" y="3685"/>
                    <a:pt x="862" y="3644"/>
                    <a:pt x="925" y="3644"/>
                  </a:cubicBezTo>
                  <a:close/>
                  <a:moveTo>
                    <a:pt x="10177" y="1796"/>
                  </a:moveTo>
                  <a:lnTo>
                    <a:pt x="10177" y="8129"/>
                  </a:lnTo>
                  <a:lnTo>
                    <a:pt x="2458" y="5892"/>
                  </a:lnTo>
                  <a:lnTo>
                    <a:pt x="2458" y="4033"/>
                  </a:lnTo>
                  <a:lnTo>
                    <a:pt x="10177" y="1796"/>
                  </a:lnTo>
                  <a:close/>
                  <a:moveTo>
                    <a:pt x="4128" y="7247"/>
                  </a:moveTo>
                  <a:lnTo>
                    <a:pt x="6963" y="8066"/>
                  </a:lnTo>
                  <a:cubicBezTo>
                    <a:pt x="6648" y="8507"/>
                    <a:pt x="6176" y="8822"/>
                    <a:pt x="5640" y="8822"/>
                  </a:cubicBezTo>
                  <a:cubicBezTo>
                    <a:pt x="4758" y="8822"/>
                    <a:pt x="4097" y="8097"/>
                    <a:pt x="4128" y="7247"/>
                  </a:cubicBezTo>
                  <a:close/>
                  <a:moveTo>
                    <a:pt x="11374" y="820"/>
                  </a:moveTo>
                  <a:cubicBezTo>
                    <a:pt x="11626" y="820"/>
                    <a:pt x="11815" y="1009"/>
                    <a:pt x="11815" y="1261"/>
                  </a:cubicBezTo>
                  <a:lnTo>
                    <a:pt x="11815" y="8696"/>
                  </a:lnTo>
                  <a:cubicBezTo>
                    <a:pt x="11815" y="8916"/>
                    <a:pt x="11626" y="9137"/>
                    <a:pt x="11374" y="9137"/>
                  </a:cubicBezTo>
                  <a:cubicBezTo>
                    <a:pt x="11154" y="9137"/>
                    <a:pt x="10996" y="8916"/>
                    <a:pt x="10996" y="8696"/>
                  </a:cubicBezTo>
                  <a:lnTo>
                    <a:pt x="10996" y="1261"/>
                  </a:lnTo>
                  <a:cubicBezTo>
                    <a:pt x="10996" y="1009"/>
                    <a:pt x="11185" y="820"/>
                    <a:pt x="11374" y="820"/>
                  </a:cubicBezTo>
                  <a:close/>
                  <a:moveTo>
                    <a:pt x="11437" y="1"/>
                  </a:moveTo>
                  <a:cubicBezTo>
                    <a:pt x="10839" y="1"/>
                    <a:pt x="10366" y="379"/>
                    <a:pt x="10240" y="883"/>
                  </a:cubicBezTo>
                  <a:lnTo>
                    <a:pt x="2080" y="3246"/>
                  </a:lnTo>
                  <a:lnTo>
                    <a:pt x="1387" y="2899"/>
                  </a:lnTo>
                  <a:cubicBezTo>
                    <a:pt x="1251" y="2831"/>
                    <a:pt x="1109" y="2800"/>
                    <a:pt x="970" y="2800"/>
                  </a:cubicBezTo>
                  <a:cubicBezTo>
                    <a:pt x="466" y="2800"/>
                    <a:pt x="1" y="3213"/>
                    <a:pt x="1" y="3781"/>
                  </a:cubicBezTo>
                  <a:lnTo>
                    <a:pt x="1" y="6144"/>
                  </a:lnTo>
                  <a:cubicBezTo>
                    <a:pt x="1" y="6687"/>
                    <a:pt x="465" y="7094"/>
                    <a:pt x="983" y="7094"/>
                  </a:cubicBezTo>
                  <a:cubicBezTo>
                    <a:pt x="1127" y="7094"/>
                    <a:pt x="1275" y="7063"/>
                    <a:pt x="1419" y="6995"/>
                  </a:cubicBezTo>
                  <a:lnTo>
                    <a:pt x="2143" y="6648"/>
                  </a:lnTo>
                  <a:lnTo>
                    <a:pt x="3340" y="6995"/>
                  </a:lnTo>
                  <a:cubicBezTo>
                    <a:pt x="3151" y="8412"/>
                    <a:pt x="4254" y="9641"/>
                    <a:pt x="5672" y="9641"/>
                  </a:cubicBezTo>
                  <a:cubicBezTo>
                    <a:pt x="6585" y="9641"/>
                    <a:pt x="7405" y="9074"/>
                    <a:pt x="7814" y="8286"/>
                  </a:cubicBezTo>
                  <a:lnTo>
                    <a:pt x="10271" y="9011"/>
                  </a:lnTo>
                  <a:cubicBezTo>
                    <a:pt x="10429" y="9515"/>
                    <a:pt x="10902" y="9925"/>
                    <a:pt x="11469" y="9925"/>
                  </a:cubicBezTo>
                  <a:cubicBezTo>
                    <a:pt x="12130" y="9925"/>
                    <a:pt x="12729" y="9358"/>
                    <a:pt x="12729" y="8664"/>
                  </a:cubicBezTo>
                  <a:lnTo>
                    <a:pt x="12729" y="1198"/>
                  </a:lnTo>
                  <a:cubicBezTo>
                    <a:pt x="12634" y="536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50" name="Google Shape;1350;p43"/>
            <p:cNvGrpSpPr/>
            <p:nvPr/>
          </p:nvGrpSpPr>
          <p:grpSpPr>
            <a:xfrm>
              <a:off x="4871730" y="1660535"/>
              <a:ext cx="302742" cy="299382"/>
              <a:chOff x="1834826" y="1518357"/>
              <a:chExt cx="315915" cy="284367"/>
            </a:xfrm>
          </p:grpSpPr>
          <p:sp>
            <p:nvSpPr>
              <p:cNvPr id="1351" name="Google Shape;1351;p43"/>
              <p:cNvSpPr/>
              <p:nvPr/>
            </p:nvSpPr>
            <p:spPr>
              <a:xfrm>
                <a:off x="1834826" y="1518357"/>
                <a:ext cx="315915" cy="284367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43"/>
              <p:cNvSpPr/>
              <p:nvPr/>
            </p:nvSpPr>
            <p:spPr>
              <a:xfrm>
                <a:off x="1872473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1965031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2057572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1872473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43"/>
              <p:cNvSpPr/>
              <p:nvPr/>
            </p:nvSpPr>
            <p:spPr>
              <a:xfrm>
                <a:off x="1965031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43"/>
              <p:cNvSpPr/>
              <p:nvPr/>
            </p:nvSpPr>
            <p:spPr>
              <a:xfrm>
                <a:off x="2057572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43"/>
              <p:cNvSpPr/>
              <p:nvPr/>
            </p:nvSpPr>
            <p:spPr>
              <a:xfrm>
                <a:off x="1872473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43"/>
              <p:cNvSpPr/>
              <p:nvPr/>
            </p:nvSpPr>
            <p:spPr>
              <a:xfrm>
                <a:off x="1965031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43"/>
              <p:cNvSpPr/>
              <p:nvPr/>
            </p:nvSpPr>
            <p:spPr>
              <a:xfrm>
                <a:off x="2057572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61" name="Google Shape;1361;p43"/>
            <p:cNvSpPr/>
            <p:nvPr/>
          </p:nvSpPr>
          <p:spPr>
            <a:xfrm>
              <a:off x="3945931" y="2236835"/>
              <a:ext cx="334915" cy="334915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62" name="Google Shape;1362;p43"/>
            <p:cNvGrpSpPr/>
            <p:nvPr/>
          </p:nvGrpSpPr>
          <p:grpSpPr>
            <a:xfrm>
              <a:off x="4855717" y="2813266"/>
              <a:ext cx="334915" cy="334010"/>
              <a:chOff x="1834826" y="2288610"/>
              <a:chExt cx="334915" cy="334010"/>
            </a:xfrm>
          </p:grpSpPr>
          <p:sp>
            <p:nvSpPr>
              <p:cNvPr id="1363" name="Google Shape;1363;p43"/>
              <p:cNvSpPr/>
              <p:nvPr/>
            </p:nvSpPr>
            <p:spPr>
              <a:xfrm>
                <a:off x="1834826" y="2288610"/>
                <a:ext cx="334915" cy="334010"/>
              </a:xfrm>
              <a:custGeom>
                <a:rect b="b" l="l" r="r" t="t"/>
                <a:pathLst>
                  <a:path extrusionOk="0" h="11815" w="11847">
                    <a:moveTo>
                      <a:pt x="7656" y="662"/>
                    </a:moveTo>
                    <a:lnTo>
                      <a:pt x="7656" y="4190"/>
                    </a:lnTo>
                    <a:lnTo>
                      <a:pt x="4159" y="4190"/>
                    </a:lnTo>
                    <a:lnTo>
                      <a:pt x="4159" y="662"/>
                    </a:lnTo>
                    <a:close/>
                    <a:moveTo>
                      <a:pt x="5577" y="4884"/>
                    </a:moveTo>
                    <a:lnTo>
                      <a:pt x="5577" y="5577"/>
                    </a:lnTo>
                    <a:lnTo>
                      <a:pt x="4222" y="5577"/>
                    </a:lnTo>
                    <a:lnTo>
                      <a:pt x="4222" y="4884"/>
                    </a:lnTo>
                    <a:close/>
                    <a:moveTo>
                      <a:pt x="7625" y="4884"/>
                    </a:moveTo>
                    <a:lnTo>
                      <a:pt x="7625" y="5608"/>
                    </a:lnTo>
                    <a:lnTo>
                      <a:pt x="6270" y="5608"/>
                    </a:lnTo>
                    <a:lnTo>
                      <a:pt x="6270" y="4884"/>
                    </a:lnTo>
                    <a:close/>
                    <a:moveTo>
                      <a:pt x="2111" y="5577"/>
                    </a:moveTo>
                    <a:lnTo>
                      <a:pt x="2111" y="6301"/>
                    </a:lnTo>
                    <a:lnTo>
                      <a:pt x="693" y="6301"/>
                    </a:lnTo>
                    <a:lnTo>
                      <a:pt x="693" y="5923"/>
                    </a:lnTo>
                    <a:cubicBezTo>
                      <a:pt x="693" y="5766"/>
                      <a:pt x="851" y="5577"/>
                      <a:pt x="1072" y="5577"/>
                    </a:cubicBezTo>
                    <a:close/>
                    <a:moveTo>
                      <a:pt x="10775" y="5577"/>
                    </a:moveTo>
                    <a:cubicBezTo>
                      <a:pt x="10996" y="5577"/>
                      <a:pt x="11153" y="5766"/>
                      <a:pt x="11153" y="5955"/>
                    </a:cubicBezTo>
                    <a:lnTo>
                      <a:pt x="11153" y="6301"/>
                    </a:lnTo>
                    <a:lnTo>
                      <a:pt x="9735" y="6301"/>
                    </a:lnTo>
                    <a:lnTo>
                      <a:pt x="9735" y="5577"/>
                    </a:lnTo>
                    <a:close/>
                    <a:moveTo>
                      <a:pt x="5545" y="6270"/>
                    </a:moveTo>
                    <a:lnTo>
                      <a:pt x="5545" y="6963"/>
                    </a:lnTo>
                    <a:lnTo>
                      <a:pt x="4159" y="6963"/>
                    </a:lnTo>
                    <a:lnTo>
                      <a:pt x="4159" y="6270"/>
                    </a:lnTo>
                    <a:close/>
                    <a:moveTo>
                      <a:pt x="7625" y="6270"/>
                    </a:moveTo>
                    <a:lnTo>
                      <a:pt x="7625" y="6963"/>
                    </a:lnTo>
                    <a:lnTo>
                      <a:pt x="6270" y="6963"/>
                    </a:lnTo>
                    <a:lnTo>
                      <a:pt x="6270" y="6270"/>
                    </a:lnTo>
                    <a:close/>
                    <a:moveTo>
                      <a:pt x="2111" y="6931"/>
                    </a:moveTo>
                    <a:lnTo>
                      <a:pt x="2111" y="7656"/>
                    </a:lnTo>
                    <a:lnTo>
                      <a:pt x="693" y="7656"/>
                    </a:lnTo>
                    <a:lnTo>
                      <a:pt x="693" y="6931"/>
                    </a:lnTo>
                    <a:close/>
                    <a:moveTo>
                      <a:pt x="11153" y="6963"/>
                    </a:moveTo>
                    <a:lnTo>
                      <a:pt x="11153" y="7688"/>
                    </a:lnTo>
                    <a:lnTo>
                      <a:pt x="9735" y="7688"/>
                    </a:lnTo>
                    <a:lnTo>
                      <a:pt x="9735" y="6963"/>
                    </a:lnTo>
                    <a:close/>
                    <a:moveTo>
                      <a:pt x="5545" y="7625"/>
                    </a:moveTo>
                    <a:lnTo>
                      <a:pt x="5545" y="8349"/>
                    </a:lnTo>
                    <a:lnTo>
                      <a:pt x="4159" y="8349"/>
                    </a:lnTo>
                    <a:lnTo>
                      <a:pt x="4159" y="7625"/>
                    </a:lnTo>
                    <a:close/>
                    <a:moveTo>
                      <a:pt x="7625" y="7656"/>
                    </a:moveTo>
                    <a:lnTo>
                      <a:pt x="7625" y="8349"/>
                    </a:lnTo>
                    <a:lnTo>
                      <a:pt x="6270" y="8349"/>
                    </a:lnTo>
                    <a:lnTo>
                      <a:pt x="6270" y="7656"/>
                    </a:lnTo>
                    <a:close/>
                    <a:moveTo>
                      <a:pt x="2111" y="8349"/>
                    </a:moveTo>
                    <a:lnTo>
                      <a:pt x="2111" y="9074"/>
                    </a:lnTo>
                    <a:lnTo>
                      <a:pt x="693" y="9074"/>
                    </a:lnTo>
                    <a:lnTo>
                      <a:pt x="693" y="8349"/>
                    </a:lnTo>
                    <a:close/>
                    <a:moveTo>
                      <a:pt x="11153" y="8349"/>
                    </a:moveTo>
                    <a:lnTo>
                      <a:pt x="11153" y="9074"/>
                    </a:lnTo>
                    <a:lnTo>
                      <a:pt x="9735" y="9074"/>
                    </a:lnTo>
                    <a:lnTo>
                      <a:pt x="9735" y="8349"/>
                    </a:lnTo>
                    <a:close/>
                    <a:moveTo>
                      <a:pt x="2111" y="9735"/>
                    </a:moveTo>
                    <a:lnTo>
                      <a:pt x="2111" y="11090"/>
                    </a:lnTo>
                    <a:lnTo>
                      <a:pt x="693" y="11090"/>
                    </a:lnTo>
                    <a:lnTo>
                      <a:pt x="693" y="9735"/>
                    </a:lnTo>
                    <a:close/>
                    <a:moveTo>
                      <a:pt x="8759" y="2048"/>
                    </a:moveTo>
                    <a:cubicBezTo>
                      <a:pt x="8948" y="2048"/>
                      <a:pt x="9105" y="2206"/>
                      <a:pt x="9105" y="2395"/>
                    </a:cubicBezTo>
                    <a:lnTo>
                      <a:pt x="9105" y="11090"/>
                    </a:lnTo>
                    <a:lnTo>
                      <a:pt x="7719" y="11090"/>
                    </a:lnTo>
                    <a:lnTo>
                      <a:pt x="7719" y="10082"/>
                    </a:lnTo>
                    <a:cubicBezTo>
                      <a:pt x="7719" y="9893"/>
                      <a:pt x="7562" y="9735"/>
                      <a:pt x="7373" y="9735"/>
                    </a:cubicBezTo>
                    <a:lnTo>
                      <a:pt x="4600" y="9735"/>
                    </a:lnTo>
                    <a:cubicBezTo>
                      <a:pt x="4411" y="9735"/>
                      <a:pt x="4254" y="9893"/>
                      <a:pt x="4254" y="10082"/>
                    </a:cubicBezTo>
                    <a:lnTo>
                      <a:pt x="4254" y="11090"/>
                    </a:lnTo>
                    <a:lnTo>
                      <a:pt x="2867" y="11090"/>
                    </a:lnTo>
                    <a:lnTo>
                      <a:pt x="2867" y="2395"/>
                    </a:lnTo>
                    <a:lnTo>
                      <a:pt x="2804" y="2395"/>
                    </a:lnTo>
                    <a:cubicBezTo>
                      <a:pt x="2804" y="2206"/>
                      <a:pt x="2962" y="2048"/>
                      <a:pt x="3151" y="2048"/>
                    </a:cubicBezTo>
                    <a:lnTo>
                      <a:pt x="3497" y="2048"/>
                    </a:lnTo>
                    <a:lnTo>
                      <a:pt x="3497" y="8696"/>
                    </a:lnTo>
                    <a:cubicBezTo>
                      <a:pt x="3497" y="8916"/>
                      <a:pt x="3655" y="9074"/>
                      <a:pt x="3875" y="9074"/>
                    </a:cubicBezTo>
                    <a:lnTo>
                      <a:pt x="8034" y="9074"/>
                    </a:lnTo>
                    <a:cubicBezTo>
                      <a:pt x="8223" y="9074"/>
                      <a:pt x="8381" y="8916"/>
                      <a:pt x="8381" y="8696"/>
                    </a:cubicBezTo>
                    <a:lnTo>
                      <a:pt x="8381" y="2048"/>
                    </a:lnTo>
                    <a:close/>
                    <a:moveTo>
                      <a:pt x="6963" y="10428"/>
                    </a:moveTo>
                    <a:lnTo>
                      <a:pt x="6963" y="11153"/>
                    </a:lnTo>
                    <a:lnTo>
                      <a:pt x="4884" y="11153"/>
                    </a:lnTo>
                    <a:lnTo>
                      <a:pt x="4884" y="10428"/>
                    </a:lnTo>
                    <a:close/>
                    <a:moveTo>
                      <a:pt x="11153" y="9767"/>
                    </a:moveTo>
                    <a:lnTo>
                      <a:pt x="11153" y="11153"/>
                    </a:lnTo>
                    <a:lnTo>
                      <a:pt x="9735" y="11153"/>
                    </a:lnTo>
                    <a:lnTo>
                      <a:pt x="9735" y="9767"/>
                    </a:lnTo>
                    <a:close/>
                    <a:moveTo>
                      <a:pt x="3812" y="0"/>
                    </a:moveTo>
                    <a:cubicBezTo>
                      <a:pt x="3623" y="0"/>
                      <a:pt x="3466" y="158"/>
                      <a:pt x="3466" y="347"/>
                    </a:cubicBezTo>
                    <a:lnTo>
                      <a:pt x="3466" y="1387"/>
                    </a:lnTo>
                    <a:lnTo>
                      <a:pt x="3119" y="1387"/>
                    </a:lnTo>
                    <a:cubicBezTo>
                      <a:pt x="2521" y="1387"/>
                      <a:pt x="2080" y="1859"/>
                      <a:pt x="2080" y="2395"/>
                    </a:cubicBezTo>
                    <a:lnTo>
                      <a:pt x="2080" y="4884"/>
                    </a:lnTo>
                    <a:lnTo>
                      <a:pt x="1009" y="4884"/>
                    </a:lnTo>
                    <a:cubicBezTo>
                      <a:pt x="441" y="4884"/>
                      <a:pt x="0" y="5356"/>
                      <a:pt x="0" y="5923"/>
                    </a:cubicBezTo>
                    <a:lnTo>
                      <a:pt x="0" y="11468"/>
                    </a:lnTo>
                    <a:cubicBezTo>
                      <a:pt x="0" y="11657"/>
                      <a:pt x="158" y="11815"/>
                      <a:pt x="347" y="11815"/>
                    </a:cubicBezTo>
                    <a:lnTo>
                      <a:pt x="11468" y="11815"/>
                    </a:lnTo>
                    <a:cubicBezTo>
                      <a:pt x="11657" y="11815"/>
                      <a:pt x="11815" y="11657"/>
                      <a:pt x="11815" y="11468"/>
                    </a:cubicBezTo>
                    <a:lnTo>
                      <a:pt x="11815" y="5923"/>
                    </a:lnTo>
                    <a:cubicBezTo>
                      <a:pt x="11846" y="5356"/>
                      <a:pt x="11374" y="4884"/>
                      <a:pt x="10775" y="4884"/>
                    </a:cubicBezTo>
                    <a:lnTo>
                      <a:pt x="9735" y="4884"/>
                    </a:lnTo>
                    <a:lnTo>
                      <a:pt x="9735" y="2395"/>
                    </a:lnTo>
                    <a:cubicBezTo>
                      <a:pt x="9735" y="1828"/>
                      <a:pt x="9263" y="1387"/>
                      <a:pt x="8696" y="1387"/>
                    </a:cubicBezTo>
                    <a:lnTo>
                      <a:pt x="8349" y="1387"/>
                    </a:lnTo>
                    <a:lnTo>
                      <a:pt x="8349" y="347"/>
                    </a:lnTo>
                    <a:cubicBezTo>
                      <a:pt x="8349" y="158"/>
                      <a:pt x="8192" y="0"/>
                      <a:pt x="8003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43"/>
              <p:cNvSpPr/>
              <p:nvPr/>
            </p:nvSpPr>
            <p:spPr>
              <a:xfrm>
                <a:off x="1972869" y="2326011"/>
                <a:ext cx="60583" cy="60583"/>
              </a:xfrm>
              <a:custGeom>
                <a:rect b="b" l="l" r="r" t="t"/>
                <a:pathLst>
                  <a:path extrusionOk="0" h="2143" w="2143">
                    <a:moveTo>
                      <a:pt x="1072" y="1"/>
                    </a:moveTo>
                    <a:cubicBezTo>
                      <a:pt x="851" y="1"/>
                      <a:pt x="694" y="158"/>
                      <a:pt x="694" y="379"/>
                    </a:cubicBezTo>
                    <a:lnTo>
                      <a:pt x="694" y="725"/>
                    </a:lnTo>
                    <a:lnTo>
                      <a:pt x="347" y="725"/>
                    </a:lnTo>
                    <a:cubicBezTo>
                      <a:pt x="158" y="725"/>
                      <a:pt x="1" y="883"/>
                      <a:pt x="1" y="1072"/>
                    </a:cubicBezTo>
                    <a:cubicBezTo>
                      <a:pt x="1" y="1292"/>
                      <a:pt x="158" y="1450"/>
                      <a:pt x="347" y="1450"/>
                    </a:cubicBezTo>
                    <a:lnTo>
                      <a:pt x="694" y="1450"/>
                    </a:lnTo>
                    <a:lnTo>
                      <a:pt x="694" y="1796"/>
                    </a:lnTo>
                    <a:cubicBezTo>
                      <a:pt x="694" y="1985"/>
                      <a:pt x="851" y="2143"/>
                      <a:pt x="1072" y="2143"/>
                    </a:cubicBezTo>
                    <a:cubicBezTo>
                      <a:pt x="1261" y="2143"/>
                      <a:pt x="1418" y="1985"/>
                      <a:pt x="1418" y="1796"/>
                    </a:cubicBezTo>
                    <a:lnTo>
                      <a:pt x="1418" y="1450"/>
                    </a:lnTo>
                    <a:lnTo>
                      <a:pt x="1765" y="1450"/>
                    </a:lnTo>
                    <a:cubicBezTo>
                      <a:pt x="1985" y="1450"/>
                      <a:pt x="2143" y="1292"/>
                      <a:pt x="2143" y="1072"/>
                    </a:cubicBezTo>
                    <a:cubicBezTo>
                      <a:pt x="2143" y="883"/>
                      <a:pt x="1985" y="725"/>
                      <a:pt x="1765" y="725"/>
                    </a:cubicBezTo>
                    <a:lnTo>
                      <a:pt x="1418" y="725"/>
                    </a:lnTo>
                    <a:lnTo>
                      <a:pt x="1418" y="379"/>
                    </a:ln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65" name="Google Shape;1365;p43"/>
            <p:cNvSpPr/>
            <p:nvPr/>
          </p:nvSpPr>
          <p:spPr>
            <a:xfrm>
              <a:off x="4854988" y="2257486"/>
              <a:ext cx="319561" cy="335607"/>
            </a:xfrm>
            <a:custGeom>
              <a:rect b="b" l="l" r="r" t="t"/>
              <a:pathLst>
                <a:path extrusionOk="0" h="11713" w="11153">
                  <a:moveTo>
                    <a:pt x="9594" y="693"/>
                  </a:moveTo>
                  <a:cubicBezTo>
                    <a:pt x="9767" y="693"/>
                    <a:pt x="9940" y="764"/>
                    <a:pt x="10082" y="906"/>
                  </a:cubicBezTo>
                  <a:cubicBezTo>
                    <a:pt x="10365" y="1158"/>
                    <a:pt x="10365" y="1599"/>
                    <a:pt x="10082" y="1883"/>
                  </a:cubicBezTo>
                  <a:lnTo>
                    <a:pt x="9168" y="2796"/>
                  </a:lnTo>
                  <a:lnTo>
                    <a:pt x="6175" y="3364"/>
                  </a:lnTo>
                  <a:lnTo>
                    <a:pt x="6175" y="1410"/>
                  </a:lnTo>
                  <a:lnTo>
                    <a:pt x="8475" y="1410"/>
                  </a:lnTo>
                  <a:cubicBezTo>
                    <a:pt x="8538" y="1410"/>
                    <a:pt x="8664" y="1379"/>
                    <a:pt x="8696" y="1284"/>
                  </a:cubicBezTo>
                  <a:lnTo>
                    <a:pt x="9105" y="906"/>
                  </a:lnTo>
                  <a:cubicBezTo>
                    <a:pt x="9247" y="764"/>
                    <a:pt x="9420" y="693"/>
                    <a:pt x="9594" y="693"/>
                  </a:cubicBezTo>
                  <a:close/>
                  <a:moveTo>
                    <a:pt x="5136" y="749"/>
                  </a:moveTo>
                  <a:cubicBezTo>
                    <a:pt x="5325" y="749"/>
                    <a:pt x="5482" y="906"/>
                    <a:pt x="5482" y="1095"/>
                  </a:cubicBezTo>
                  <a:lnTo>
                    <a:pt x="5482" y="4214"/>
                  </a:lnTo>
                  <a:cubicBezTo>
                    <a:pt x="5356" y="4151"/>
                    <a:pt x="5230" y="4151"/>
                    <a:pt x="5136" y="4151"/>
                  </a:cubicBezTo>
                  <a:cubicBezTo>
                    <a:pt x="5010" y="4151"/>
                    <a:pt x="4884" y="4151"/>
                    <a:pt x="4758" y="4214"/>
                  </a:cubicBezTo>
                  <a:lnTo>
                    <a:pt x="4758" y="1095"/>
                  </a:lnTo>
                  <a:cubicBezTo>
                    <a:pt x="4758" y="906"/>
                    <a:pt x="4915" y="749"/>
                    <a:pt x="5136" y="749"/>
                  </a:cubicBezTo>
                  <a:close/>
                  <a:moveTo>
                    <a:pt x="5136" y="4844"/>
                  </a:moveTo>
                  <a:cubicBezTo>
                    <a:pt x="5671" y="4844"/>
                    <a:pt x="6144" y="5317"/>
                    <a:pt x="6144" y="5852"/>
                  </a:cubicBezTo>
                  <a:cubicBezTo>
                    <a:pt x="6144" y="6419"/>
                    <a:pt x="5671" y="6861"/>
                    <a:pt x="5136" y="6861"/>
                  </a:cubicBezTo>
                  <a:cubicBezTo>
                    <a:pt x="4568" y="6861"/>
                    <a:pt x="4096" y="6388"/>
                    <a:pt x="4096" y="5852"/>
                  </a:cubicBezTo>
                  <a:cubicBezTo>
                    <a:pt x="4096" y="5317"/>
                    <a:pt x="4568" y="4844"/>
                    <a:pt x="5136" y="4844"/>
                  </a:cubicBezTo>
                  <a:close/>
                  <a:moveTo>
                    <a:pt x="4096" y="1442"/>
                  </a:moveTo>
                  <a:lnTo>
                    <a:pt x="4096" y="4529"/>
                  </a:lnTo>
                  <a:cubicBezTo>
                    <a:pt x="3655" y="4844"/>
                    <a:pt x="3434" y="5348"/>
                    <a:pt x="3434" y="5884"/>
                  </a:cubicBezTo>
                  <a:cubicBezTo>
                    <a:pt x="3434" y="6136"/>
                    <a:pt x="3466" y="6419"/>
                    <a:pt x="3592" y="6609"/>
                  </a:cubicBezTo>
                  <a:lnTo>
                    <a:pt x="2332" y="8184"/>
                  </a:lnTo>
                  <a:cubicBezTo>
                    <a:pt x="1323" y="7522"/>
                    <a:pt x="725" y="6356"/>
                    <a:pt x="725" y="5159"/>
                  </a:cubicBezTo>
                  <a:cubicBezTo>
                    <a:pt x="662" y="3143"/>
                    <a:pt x="2206" y="1568"/>
                    <a:pt x="4096" y="1442"/>
                  </a:cubicBezTo>
                  <a:close/>
                  <a:moveTo>
                    <a:pt x="8916" y="3521"/>
                  </a:moveTo>
                  <a:lnTo>
                    <a:pt x="8916" y="4466"/>
                  </a:lnTo>
                  <a:cubicBezTo>
                    <a:pt x="8916" y="4529"/>
                    <a:pt x="8916" y="4592"/>
                    <a:pt x="8948" y="4624"/>
                  </a:cubicBezTo>
                  <a:lnTo>
                    <a:pt x="9798" y="6419"/>
                  </a:lnTo>
                  <a:cubicBezTo>
                    <a:pt x="9893" y="6577"/>
                    <a:pt x="9798" y="6672"/>
                    <a:pt x="9798" y="6735"/>
                  </a:cubicBezTo>
                  <a:cubicBezTo>
                    <a:pt x="9767" y="6766"/>
                    <a:pt x="9704" y="6892"/>
                    <a:pt x="9546" y="6892"/>
                  </a:cubicBezTo>
                  <a:lnTo>
                    <a:pt x="9263" y="6892"/>
                  </a:lnTo>
                  <a:cubicBezTo>
                    <a:pt x="9074" y="6892"/>
                    <a:pt x="8916" y="7050"/>
                    <a:pt x="8916" y="7239"/>
                  </a:cubicBezTo>
                  <a:lnTo>
                    <a:pt x="8916" y="8341"/>
                  </a:lnTo>
                  <a:cubicBezTo>
                    <a:pt x="8633" y="8467"/>
                    <a:pt x="8381" y="8656"/>
                    <a:pt x="8286" y="8971"/>
                  </a:cubicBezTo>
                  <a:lnTo>
                    <a:pt x="6522" y="8971"/>
                  </a:lnTo>
                  <a:cubicBezTo>
                    <a:pt x="5955" y="8971"/>
                    <a:pt x="5482" y="8499"/>
                    <a:pt x="5482" y="7932"/>
                  </a:cubicBezTo>
                  <a:lnTo>
                    <a:pt x="5482" y="7554"/>
                  </a:lnTo>
                  <a:cubicBezTo>
                    <a:pt x="6270" y="7396"/>
                    <a:pt x="6868" y="6672"/>
                    <a:pt x="6868" y="5852"/>
                  </a:cubicBezTo>
                  <a:cubicBezTo>
                    <a:pt x="6868" y="5317"/>
                    <a:pt x="6585" y="4781"/>
                    <a:pt x="6207" y="4466"/>
                  </a:cubicBezTo>
                  <a:lnTo>
                    <a:pt x="6207" y="4088"/>
                  </a:lnTo>
                  <a:lnTo>
                    <a:pt x="8916" y="3521"/>
                  </a:lnTo>
                  <a:close/>
                  <a:moveTo>
                    <a:pt x="9231" y="8940"/>
                  </a:moveTo>
                  <a:cubicBezTo>
                    <a:pt x="9420" y="8940"/>
                    <a:pt x="9578" y="9097"/>
                    <a:pt x="9578" y="9286"/>
                  </a:cubicBezTo>
                  <a:cubicBezTo>
                    <a:pt x="9578" y="9475"/>
                    <a:pt x="9420" y="9633"/>
                    <a:pt x="9231" y="9633"/>
                  </a:cubicBezTo>
                  <a:cubicBezTo>
                    <a:pt x="9011" y="9633"/>
                    <a:pt x="8853" y="9475"/>
                    <a:pt x="8853" y="9286"/>
                  </a:cubicBezTo>
                  <a:cubicBezTo>
                    <a:pt x="8853" y="9097"/>
                    <a:pt x="9011" y="8940"/>
                    <a:pt x="9231" y="8940"/>
                  </a:cubicBezTo>
                  <a:close/>
                  <a:moveTo>
                    <a:pt x="3970" y="7144"/>
                  </a:moveTo>
                  <a:cubicBezTo>
                    <a:pt x="4222" y="7365"/>
                    <a:pt x="4442" y="7522"/>
                    <a:pt x="4758" y="7554"/>
                  </a:cubicBezTo>
                  <a:lnTo>
                    <a:pt x="4758" y="7932"/>
                  </a:lnTo>
                  <a:cubicBezTo>
                    <a:pt x="4758" y="8877"/>
                    <a:pt x="5514" y="9633"/>
                    <a:pt x="6459" y="9633"/>
                  </a:cubicBezTo>
                  <a:lnTo>
                    <a:pt x="8223" y="9633"/>
                  </a:lnTo>
                  <a:cubicBezTo>
                    <a:pt x="8286" y="9727"/>
                    <a:pt x="8318" y="9791"/>
                    <a:pt x="8349" y="9822"/>
                  </a:cubicBezTo>
                  <a:cubicBezTo>
                    <a:pt x="8034" y="10137"/>
                    <a:pt x="7593" y="10295"/>
                    <a:pt x="7183" y="10295"/>
                  </a:cubicBezTo>
                  <a:lnTo>
                    <a:pt x="5797" y="10295"/>
                  </a:lnTo>
                  <a:cubicBezTo>
                    <a:pt x="5608" y="10295"/>
                    <a:pt x="5451" y="10452"/>
                    <a:pt x="5451" y="10673"/>
                  </a:cubicBezTo>
                  <a:lnTo>
                    <a:pt x="5451" y="11051"/>
                  </a:lnTo>
                  <a:lnTo>
                    <a:pt x="2710" y="11051"/>
                  </a:lnTo>
                  <a:lnTo>
                    <a:pt x="2710" y="8719"/>
                  </a:lnTo>
                  <a:lnTo>
                    <a:pt x="3970" y="7144"/>
                  </a:lnTo>
                  <a:close/>
                  <a:moveTo>
                    <a:pt x="9629" y="0"/>
                  </a:moveTo>
                  <a:cubicBezTo>
                    <a:pt x="9278" y="0"/>
                    <a:pt x="8932" y="134"/>
                    <a:pt x="8664" y="402"/>
                  </a:cubicBezTo>
                  <a:lnTo>
                    <a:pt x="8412" y="686"/>
                  </a:lnTo>
                  <a:lnTo>
                    <a:pt x="6144" y="686"/>
                  </a:lnTo>
                  <a:cubicBezTo>
                    <a:pt x="5986" y="308"/>
                    <a:pt x="5640" y="24"/>
                    <a:pt x="5167" y="24"/>
                  </a:cubicBezTo>
                  <a:cubicBezTo>
                    <a:pt x="4726" y="24"/>
                    <a:pt x="4348" y="308"/>
                    <a:pt x="4190" y="686"/>
                  </a:cubicBezTo>
                  <a:cubicBezTo>
                    <a:pt x="1859" y="812"/>
                    <a:pt x="0" y="2702"/>
                    <a:pt x="0" y="5033"/>
                  </a:cubicBezTo>
                  <a:cubicBezTo>
                    <a:pt x="0" y="6514"/>
                    <a:pt x="725" y="7900"/>
                    <a:pt x="1922" y="8688"/>
                  </a:cubicBezTo>
                  <a:lnTo>
                    <a:pt x="2048" y="8782"/>
                  </a:lnTo>
                  <a:lnTo>
                    <a:pt x="2048" y="11366"/>
                  </a:lnTo>
                  <a:cubicBezTo>
                    <a:pt x="2048" y="11555"/>
                    <a:pt x="2206" y="11712"/>
                    <a:pt x="2426" y="11712"/>
                  </a:cubicBezTo>
                  <a:lnTo>
                    <a:pt x="5829" y="11712"/>
                  </a:lnTo>
                  <a:cubicBezTo>
                    <a:pt x="6018" y="11712"/>
                    <a:pt x="6207" y="11555"/>
                    <a:pt x="6207" y="11366"/>
                  </a:cubicBezTo>
                  <a:lnTo>
                    <a:pt x="6207" y="10956"/>
                  </a:lnTo>
                  <a:lnTo>
                    <a:pt x="7215" y="10956"/>
                  </a:lnTo>
                  <a:cubicBezTo>
                    <a:pt x="7877" y="10956"/>
                    <a:pt x="8475" y="10704"/>
                    <a:pt x="8948" y="10232"/>
                  </a:cubicBezTo>
                  <a:cubicBezTo>
                    <a:pt x="9074" y="10263"/>
                    <a:pt x="9137" y="10263"/>
                    <a:pt x="9263" y="10263"/>
                  </a:cubicBezTo>
                  <a:cubicBezTo>
                    <a:pt x="9830" y="10263"/>
                    <a:pt x="10302" y="9791"/>
                    <a:pt x="10302" y="9223"/>
                  </a:cubicBezTo>
                  <a:cubicBezTo>
                    <a:pt x="10302" y="8814"/>
                    <a:pt x="10019" y="8404"/>
                    <a:pt x="9609" y="8247"/>
                  </a:cubicBezTo>
                  <a:lnTo>
                    <a:pt x="9609" y="7491"/>
                  </a:lnTo>
                  <a:cubicBezTo>
                    <a:pt x="9924" y="7459"/>
                    <a:pt x="10239" y="7302"/>
                    <a:pt x="10397" y="7018"/>
                  </a:cubicBezTo>
                  <a:cubicBezTo>
                    <a:pt x="10617" y="6703"/>
                    <a:pt x="10617" y="6356"/>
                    <a:pt x="10460" y="6041"/>
                  </a:cubicBezTo>
                  <a:lnTo>
                    <a:pt x="9609" y="4403"/>
                  </a:lnTo>
                  <a:lnTo>
                    <a:pt x="9609" y="3332"/>
                  </a:lnTo>
                  <a:lnTo>
                    <a:pt x="10617" y="2355"/>
                  </a:lnTo>
                  <a:cubicBezTo>
                    <a:pt x="11153" y="1788"/>
                    <a:pt x="11153" y="938"/>
                    <a:pt x="10617" y="402"/>
                  </a:cubicBezTo>
                  <a:cubicBezTo>
                    <a:pt x="10334" y="134"/>
                    <a:pt x="9979" y="0"/>
                    <a:pt x="9629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6" name="Google Shape;1366;p43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367" name="Google Shape;1367;p43"/>
          <p:cNvSpPr/>
          <p:nvPr/>
        </p:nvSpPr>
        <p:spPr>
          <a:xfrm>
            <a:off x="5910625" y="1988000"/>
            <a:ext cx="909900" cy="919800"/>
          </a:xfrm>
          <a:prstGeom prst="ellipse">
            <a:avLst/>
          </a:prstGeom>
          <a:noFill/>
          <a:ln cap="flat" cmpd="sng" w="38100">
            <a:solidFill>
              <a:srgbClr val="213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8" name="Google Shape;1368;p43"/>
          <p:cNvCxnSpPr/>
          <p:nvPr/>
        </p:nvCxnSpPr>
        <p:spPr>
          <a:xfrm rot="10800000">
            <a:off x="4396277" y="214702"/>
            <a:ext cx="1647600" cy="19080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69" name="Google Shape;1369;p43"/>
          <p:cNvCxnSpPr>
            <a:stCxn id="1367" idx="3"/>
          </p:cNvCxnSpPr>
          <p:nvPr/>
        </p:nvCxnSpPr>
        <p:spPr>
          <a:xfrm flipH="1">
            <a:off x="4426577" y="2773098"/>
            <a:ext cx="1617300" cy="21894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370" name="Google Shape;137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44"/>
          <p:cNvSpPr txBox="1"/>
          <p:nvPr>
            <p:ph idx="1" type="subTitle"/>
          </p:nvPr>
        </p:nvSpPr>
        <p:spPr>
          <a:xfrm>
            <a:off x="720000" y="3413650"/>
            <a:ext cx="2428200" cy="717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6" name="Google Shape;1376;p44"/>
          <p:cNvGrpSpPr/>
          <p:nvPr/>
        </p:nvGrpSpPr>
        <p:grpSpPr>
          <a:xfrm>
            <a:off x="1499224" y="-204300"/>
            <a:ext cx="3163717" cy="5459310"/>
            <a:chOff x="3221831" y="0"/>
            <a:chExt cx="2700339" cy="5143499"/>
          </a:xfrm>
        </p:grpSpPr>
        <p:pic>
          <p:nvPicPr>
            <p:cNvPr id="1377" name="Google Shape;1377;p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221831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78" name="Google Shape;1378;p44"/>
            <p:cNvSpPr/>
            <p:nvPr/>
          </p:nvSpPr>
          <p:spPr>
            <a:xfrm>
              <a:off x="3848890" y="1491521"/>
              <a:ext cx="213438" cy="183907"/>
            </a:xfrm>
            <a:custGeom>
              <a:rect b="b" l="l" r="r" t="t"/>
              <a:pathLst>
                <a:path extrusionOk="0" h="10524" w="11815">
                  <a:moveTo>
                    <a:pt x="8664" y="726"/>
                  </a:moveTo>
                  <a:cubicBezTo>
                    <a:pt x="9326" y="726"/>
                    <a:pt x="9956" y="1009"/>
                    <a:pt x="10428" y="1482"/>
                  </a:cubicBezTo>
                  <a:cubicBezTo>
                    <a:pt x="10869" y="1954"/>
                    <a:pt x="11090" y="2616"/>
                    <a:pt x="11090" y="3309"/>
                  </a:cubicBezTo>
                  <a:cubicBezTo>
                    <a:pt x="11090" y="4191"/>
                    <a:pt x="10712" y="4853"/>
                    <a:pt x="10082" y="5577"/>
                  </a:cubicBezTo>
                  <a:lnTo>
                    <a:pt x="7435" y="5577"/>
                  </a:lnTo>
                  <a:cubicBezTo>
                    <a:pt x="7309" y="5577"/>
                    <a:pt x="7215" y="5640"/>
                    <a:pt x="7120" y="5735"/>
                  </a:cubicBezTo>
                  <a:lnTo>
                    <a:pt x="6648" y="6522"/>
                  </a:lnTo>
                  <a:lnTo>
                    <a:pt x="5545" y="3687"/>
                  </a:lnTo>
                  <a:cubicBezTo>
                    <a:pt x="5514" y="3561"/>
                    <a:pt x="5388" y="3435"/>
                    <a:pt x="5230" y="3435"/>
                  </a:cubicBezTo>
                  <a:cubicBezTo>
                    <a:pt x="5073" y="3435"/>
                    <a:pt x="4947" y="3529"/>
                    <a:pt x="4915" y="3624"/>
                  </a:cubicBezTo>
                  <a:lnTo>
                    <a:pt x="4096" y="5514"/>
                  </a:lnTo>
                  <a:lnTo>
                    <a:pt x="1702" y="5514"/>
                  </a:lnTo>
                  <a:cubicBezTo>
                    <a:pt x="1103" y="4853"/>
                    <a:pt x="693" y="4191"/>
                    <a:pt x="693" y="3309"/>
                  </a:cubicBezTo>
                  <a:cubicBezTo>
                    <a:pt x="693" y="2616"/>
                    <a:pt x="945" y="1986"/>
                    <a:pt x="1355" y="1482"/>
                  </a:cubicBezTo>
                  <a:cubicBezTo>
                    <a:pt x="1796" y="1009"/>
                    <a:pt x="2426" y="726"/>
                    <a:pt x="3151" y="726"/>
                  </a:cubicBezTo>
                  <a:cubicBezTo>
                    <a:pt x="4096" y="726"/>
                    <a:pt x="4726" y="1293"/>
                    <a:pt x="5073" y="1797"/>
                  </a:cubicBezTo>
                  <a:cubicBezTo>
                    <a:pt x="5388" y="2206"/>
                    <a:pt x="5545" y="2647"/>
                    <a:pt x="5577" y="2836"/>
                  </a:cubicBezTo>
                  <a:cubicBezTo>
                    <a:pt x="5608" y="2994"/>
                    <a:pt x="5766" y="3088"/>
                    <a:pt x="5892" y="3088"/>
                  </a:cubicBezTo>
                  <a:cubicBezTo>
                    <a:pt x="6049" y="3088"/>
                    <a:pt x="6175" y="2994"/>
                    <a:pt x="6207" y="2836"/>
                  </a:cubicBezTo>
                  <a:cubicBezTo>
                    <a:pt x="6238" y="2679"/>
                    <a:pt x="6459" y="2206"/>
                    <a:pt x="6742" y="1797"/>
                  </a:cubicBezTo>
                  <a:cubicBezTo>
                    <a:pt x="7089" y="1293"/>
                    <a:pt x="7687" y="726"/>
                    <a:pt x="8664" y="726"/>
                  </a:cubicBezTo>
                  <a:close/>
                  <a:moveTo>
                    <a:pt x="5293" y="4790"/>
                  </a:moveTo>
                  <a:lnTo>
                    <a:pt x="6364" y="7468"/>
                  </a:lnTo>
                  <a:cubicBezTo>
                    <a:pt x="6396" y="7562"/>
                    <a:pt x="6522" y="7657"/>
                    <a:pt x="6648" y="7688"/>
                  </a:cubicBezTo>
                  <a:lnTo>
                    <a:pt x="6679" y="7688"/>
                  </a:lnTo>
                  <a:cubicBezTo>
                    <a:pt x="6805" y="7688"/>
                    <a:pt x="6931" y="7625"/>
                    <a:pt x="6994" y="7531"/>
                  </a:cubicBezTo>
                  <a:lnTo>
                    <a:pt x="7750" y="6302"/>
                  </a:lnTo>
                  <a:lnTo>
                    <a:pt x="9483" y="6302"/>
                  </a:lnTo>
                  <a:cubicBezTo>
                    <a:pt x="9168" y="6459"/>
                    <a:pt x="8916" y="6711"/>
                    <a:pt x="8664" y="6932"/>
                  </a:cubicBezTo>
                  <a:cubicBezTo>
                    <a:pt x="7813" y="7688"/>
                    <a:pt x="6868" y="8507"/>
                    <a:pt x="5923" y="9610"/>
                  </a:cubicBezTo>
                  <a:cubicBezTo>
                    <a:pt x="4978" y="8507"/>
                    <a:pt x="4033" y="7688"/>
                    <a:pt x="3214" y="6932"/>
                  </a:cubicBezTo>
                  <a:cubicBezTo>
                    <a:pt x="2930" y="6711"/>
                    <a:pt x="2710" y="6459"/>
                    <a:pt x="2458" y="6270"/>
                  </a:cubicBezTo>
                  <a:lnTo>
                    <a:pt x="4411" y="6270"/>
                  </a:lnTo>
                  <a:cubicBezTo>
                    <a:pt x="4505" y="6270"/>
                    <a:pt x="4663" y="6207"/>
                    <a:pt x="4726" y="6081"/>
                  </a:cubicBezTo>
                  <a:lnTo>
                    <a:pt x="5293" y="4790"/>
                  </a:lnTo>
                  <a:close/>
                  <a:moveTo>
                    <a:pt x="3151" y="1"/>
                  </a:moveTo>
                  <a:cubicBezTo>
                    <a:pt x="2269" y="1"/>
                    <a:pt x="1449" y="379"/>
                    <a:pt x="851" y="1009"/>
                  </a:cubicBezTo>
                  <a:cubicBezTo>
                    <a:pt x="315" y="1576"/>
                    <a:pt x="0" y="2427"/>
                    <a:pt x="0" y="3309"/>
                  </a:cubicBezTo>
                  <a:cubicBezTo>
                    <a:pt x="0" y="4097"/>
                    <a:pt x="252" y="4821"/>
                    <a:pt x="819" y="5514"/>
                  </a:cubicBezTo>
                  <a:lnTo>
                    <a:pt x="819" y="5577"/>
                  </a:lnTo>
                  <a:lnTo>
                    <a:pt x="347" y="5577"/>
                  </a:lnTo>
                  <a:cubicBezTo>
                    <a:pt x="158" y="5577"/>
                    <a:pt x="0" y="5735"/>
                    <a:pt x="0" y="5924"/>
                  </a:cubicBezTo>
                  <a:cubicBezTo>
                    <a:pt x="0" y="6113"/>
                    <a:pt x="158" y="6270"/>
                    <a:pt x="347" y="6270"/>
                  </a:cubicBezTo>
                  <a:lnTo>
                    <a:pt x="1418" y="6270"/>
                  </a:lnTo>
                  <a:cubicBezTo>
                    <a:pt x="1796" y="6680"/>
                    <a:pt x="2237" y="7058"/>
                    <a:pt x="2710" y="7468"/>
                  </a:cubicBezTo>
                  <a:cubicBezTo>
                    <a:pt x="3623" y="8255"/>
                    <a:pt x="4600" y="9137"/>
                    <a:pt x="5640" y="10366"/>
                  </a:cubicBezTo>
                  <a:lnTo>
                    <a:pt x="5640" y="10397"/>
                  </a:lnTo>
                  <a:cubicBezTo>
                    <a:pt x="5703" y="10492"/>
                    <a:pt x="5797" y="10524"/>
                    <a:pt x="5892" y="10524"/>
                  </a:cubicBezTo>
                  <a:cubicBezTo>
                    <a:pt x="6018" y="10524"/>
                    <a:pt x="6081" y="10492"/>
                    <a:pt x="6175" y="10397"/>
                  </a:cubicBezTo>
                  <a:lnTo>
                    <a:pt x="6175" y="10366"/>
                  </a:lnTo>
                  <a:cubicBezTo>
                    <a:pt x="7152" y="9137"/>
                    <a:pt x="8192" y="8287"/>
                    <a:pt x="9074" y="7468"/>
                  </a:cubicBezTo>
                  <a:cubicBezTo>
                    <a:pt x="9546" y="7026"/>
                    <a:pt x="9987" y="6617"/>
                    <a:pt x="10397" y="6270"/>
                  </a:cubicBezTo>
                  <a:lnTo>
                    <a:pt x="11437" y="6270"/>
                  </a:lnTo>
                  <a:cubicBezTo>
                    <a:pt x="11657" y="6270"/>
                    <a:pt x="11815" y="6113"/>
                    <a:pt x="11815" y="5924"/>
                  </a:cubicBezTo>
                  <a:cubicBezTo>
                    <a:pt x="11815" y="5735"/>
                    <a:pt x="11657" y="5577"/>
                    <a:pt x="11437" y="5577"/>
                  </a:cubicBezTo>
                  <a:lnTo>
                    <a:pt x="10964" y="5577"/>
                  </a:lnTo>
                  <a:lnTo>
                    <a:pt x="10964" y="5514"/>
                  </a:lnTo>
                  <a:cubicBezTo>
                    <a:pt x="11531" y="4821"/>
                    <a:pt x="11815" y="4097"/>
                    <a:pt x="11815" y="3309"/>
                  </a:cubicBezTo>
                  <a:cubicBezTo>
                    <a:pt x="11815" y="2458"/>
                    <a:pt x="11500" y="1639"/>
                    <a:pt x="10932" y="1009"/>
                  </a:cubicBezTo>
                  <a:cubicBezTo>
                    <a:pt x="10365" y="379"/>
                    <a:pt x="9578" y="1"/>
                    <a:pt x="8664" y="1"/>
                  </a:cubicBezTo>
                  <a:cubicBezTo>
                    <a:pt x="7404" y="1"/>
                    <a:pt x="6616" y="757"/>
                    <a:pt x="6175" y="1387"/>
                  </a:cubicBezTo>
                  <a:cubicBezTo>
                    <a:pt x="6049" y="1545"/>
                    <a:pt x="5986" y="1702"/>
                    <a:pt x="5892" y="1860"/>
                  </a:cubicBezTo>
                  <a:cubicBezTo>
                    <a:pt x="5829" y="1702"/>
                    <a:pt x="5703" y="1545"/>
                    <a:pt x="5640" y="1387"/>
                  </a:cubicBezTo>
                  <a:cubicBezTo>
                    <a:pt x="5199" y="757"/>
                    <a:pt x="4411" y="1"/>
                    <a:pt x="3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79" name="Google Shape;1379;p44"/>
            <p:cNvGrpSpPr/>
            <p:nvPr/>
          </p:nvGrpSpPr>
          <p:grpSpPr>
            <a:xfrm>
              <a:off x="3849760" y="2248542"/>
              <a:ext cx="213435" cy="116458"/>
              <a:chOff x="-26585200" y="2025375"/>
              <a:chExt cx="296150" cy="189825"/>
            </a:xfrm>
          </p:grpSpPr>
          <p:sp>
            <p:nvSpPr>
              <p:cNvPr id="1380" name="Google Shape;1380;p44"/>
              <p:cNvSpPr/>
              <p:nvPr/>
            </p:nvSpPr>
            <p:spPr>
              <a:xfrm>
                <a:off x="-26340250" y="2127750"/>
                <a:ext cx="51200" cy="70125"/>
              </a:xfrm>
              <a:custGeom>
                <a:rect b="b" l="l" r="r" t="t"/>
                <a:pathLst>
                  <a:path extrusionOk="0" h="2805" w="2048">
                    <a:moveTo>
                      <a:pt x="1008" y="977"/>
                    </a:moveTo>
                    <a:cubicBezTo>
                      <a:pt x="1229" y="1324"/>
                      <a:pt x="1386" y="1608"/>
                      <a:pt x="1386" y="1734"/>
                    </a:cubicBezTo>
                    <a:cubicBezTo>
                      <a:pt x="1323" y="1923"/>
                      <a:pt x="1166" y="2080"/>
                      <a:pt x="1008" y="2080"/>
                    </a:cubicBezTo>
                    <a:cubicBezTo>
                      <a:pt x="819" y="2080"/>
                      <a:pt x="662" y="1923"/>
                      <a:pt x="662" y="1734"/>
                    </a:cubicBezTo>
                    <a:cubicBezTo>
                      <a:pt x="662" y="1608"/>
                      <a:pt x="819" y="1324"/>
                      <a:pt x="1008" y="977"/>
                    </a:cubicBezTo>
                    <a:close/>
                    <a:moveTo>
                      <a:pt x="1008" y="1"/>
                    </a:moveTo>
                    <a:cubicBezTo>
                      <a:pt x="914" y="1"/>
                      <a:pt x="788" y="32"/>
                      <a:pt x="756" y="158"/>
                    </a:cubicBezTo>
                    <a:cubicBezTo>
                      <a:pt x="756" y="158"/>
                      <a:pt x="536" y="442"/>
                      <a:pt x="378" y="757"/>
                    </a:cubicBezTo>
                    <a:cubicBezTo>
                      <a:pt x="32" y="1324"/>
                      <a:pt x="0" y="1608"/>
                      <a:pt x="0" y="1765"/>
                    </a:cubicBezTo>
                    <a:cubicBezTo>
                      <a:pt x="0" y="2364"/>
                      <a:pt x="473" y="2805"/>
                      <a:pt x="1008" y="2805"/>
                    </a:cubicBezTo>
                    <a:cubicBezTo>
                      <a:pt x="1607" y="2805"/>
                      <a:pt x="2048" y="2332"/>
                      <a:pt x="2048" y="1765"/>
                    </a:cubicBezTo>
                    <a:cubicBezTo>
                      <a:pt x="2048" y="1608"/>
                      <a:pt x="2016" y="1387"/>
                      <a:pt x="1638" y="757"/>
                    </a:cubicBezTo>
                    <a:cubicBezTo>
                      <a:pt x="1449" y="442"/>
                      <a:pt x="1292" y="158"/>
                      <a:pt x="1292" y="158"/>
                    </a:cubicBezTo>
                    <a:cubicBezTo>
                      <a:pt x="1229" y="64"/>
                      <a:pt x="1134" y="1"/>
                      <a:pt x="10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44"/>
              <p:cNvSpPr/>
              <p:nvPr/>
            </p:nvSpPr>
            <p:spPr>
              <a:xfrm>
                <a:off x="-26585200" y="2025375"/>
                <a:ext cx="295375" cy="189825"/>
              </a:xfrm>
              <a:custGeom>
                <a:rect b="b" l="l" r="r" t="t"/>
                <a:pathLst>
                  <a:path extrusionOk="0" h="7593" w="11815">
                    <a:moveTo>
                      <a:pt x="10775" y="2016"/>
                    </a:moveTo>
                    <a:cubicBezTo>
                      <a:pt x="10964" y="2016"/>
                      <a:pt x="11121" y="2174"/>
                      <a:pt x="11121" y="2363"/>
                    </a:cubicBezTo>
                    <a:cubicBezTo>
                      <a:pt x="11121" y="2552"/>
                      <a:pt x="10964" y="2710"/>
                      <a:pt x="10775" y="2710"/>
                    </a:cubicBezTo>
                    <a:lnTo>
                      <a:pt x="9830" y="2710"/>
                    </a:lnTo>
                    <a:lnTo>
                      <a:pt x="9987" y="2016"/>
                    </a:lnTo>
                    <a:close/>
                    <a:moveTo>
                      <a:pt x="6238" y="693"/>
                    </a:moveTo>
                    <a:cubicBezTo>
                      <a:pt x="6081" y="1103"/>
                      <a:pt x="5734" y="1418"/>
                      <a:pt x="5261" y="1418"/>
                    </a:cubicBezTo>
                    <a:lnTo>
                      <a:pt x="3875" y="1418"/>
                    </a:lnTo>
                    <a:cubicBezTo>
                      <a:pt x="3686" y="1418"/>
                      <a:pt x="3529" y="1575"/>
                      <a:pt x="3529" y="1764"/>
                    </a:cubicBezTo>
                    <a:cubicBezTo>
                      <a:pt x="3529" y="1953"/>
                      <a:pt x="3686" y="2111"/>
                      <a:pt x="3875" y="2111"/>
                    </a:cubicBezTo>
                    <a:lnTo>
                      <a:pt x="9326" y="2111"/>
                    </a:lnTo>
                    <a:lnTo>
                      <a:pt x="9168" y="2836"/>
                    </a:lnTo>
                    <a:lnTo>
                      <a:pt x="5923" y="2836"/>
                    </a:lnTo>
                    <a:lnTo>
                      <a:pt x="5923" y="2710"/>
                    </a:lnTo>
                    <a:cubicBezTo>
                      <a:pt x="5734" y="2710"/>
                      <a:pt x="5576" y="2867"/>
                      <a:pt x="5576" y="3056"/>
                    </a:cubicBezTo>
                    <a:cubicBezTo>
                      <a:pt x="5576" y="3277"/>
                      <a:pt x="5734" y="3434"/>
                      <a:pt x="5923" y="3434"/>
                    </a:cubicBezTo>
                    <a:lnTo>
                      <a:pt x="8034" y="3434"/>
                    </a:lnTo>
                    <a:cubicBezTo>
                      <a:pt x="8223" y="3434"/>
                      <a:pt x="8380" y="3592"/>
                      <a:pt x="8380" y="3781"/>
                    </a:cubicBezTo>
                    <a:cubicBezTo>
                      <a:pt x="8380" y="3970"/>
                      <a:pt x="8223" y="4127"/>
                      <a:pt x="8034" y="4127"/>
                    </a:cubicBezTo>
                    <a:lnTo>
                      <a:pt x="5923" y="4127"/>
                    </a:lnTo>
                    <a:cubicBezTo>
                      <a:pt x="5734" y="4127"/>
                      <a:pt x="5576" y="4285"/>
                      <a:pt x="5576" y="4474"/>
                    </a:cubicBezTo>
                    <a:cubicBezTo>
                      <a:pt x="5576" y="4694"/>
                      <a:pt x="5734" y="4852"/>
                      <a:pt x="5923" y="4852"/>
                    </a:cubicBezTo>
                    <a:lnTo>
                      <a:pt x="7309" y="4852"/>
                    </a:lnTo>
                    <a:cubicBezTo>
                      <a:pt x="7498" y="4852"/>
                      <a:pt x="7656" y="5009"/>
                      <a:pt x="7656" y="5198"/>
                    </a:cubicBezTo>
                    <a:cubicBezTo>
                      <a:pt x="7656" y="5388"/>
                      <a:pt x="7498" y="5545"/>
                      <a:pt x="7309" y="5545"/>
                    </a:cubicBezTo>
                    <a:lnTo>
                      <a:pt x="5923" y="5545"/>
                    </a:lnTo>
                    <a:cubicBezTo>
                      <a:pt x="5734" y="5545"/>
                      <a:pt x="5576" y="5703"/>
                      <a:pt x="5576" y="5892"/>
                    </a:cubicBezTo>
                    <a:cubicBezTo>
                      <a:pt x="5576" y="6112"/>
                      <a:pt x="5734" y="6270"/>
                      <a:pt x="5923" y="6270"/>
                    </a:cubicBezTo>
                    <a:lnTo>
                      <a:pt x="6648" y="6270"/>
                    </a:lnTo>
                    <a:cubicBezTo>
                      <a:pt x="6837" y="6270"/>
                      <a:pt x="6994" y="6427"/>
                      <a:pt x="6994" y="6616"/>
                    </a:cubicBezTo>
                    <a:cubicBezTo>
                      <a:pt x="6994" y="6805"/>
                      <a:pt x="6837" y="6963"/>
                      <a:pt x="6648" y="6963"/>
                    </a:cubicBezTo>
                    <a:lnTo>
                      <a:pt x="3151" y="6963"/>
                    </a:lnTo>
                    <a:cubicBezTo>
                      <a:pt x="1796" y="6963"/>
                      <a:pt x="693" y="5860"/>
                      <a:pt x="693" y="4537"/>
                    </a:cubicBezTo>
                    <a:lnTo>
                      <a:pt x="693" y="3151"/>
                    </a:lnTo>
                    <a:cubicBezTo>
                      <a:pt x="693" y="1796"/>
                      <a:pt x="1796" y="693"/>
                      <a:pt x="3151" y="693"/>
                    </a:cubicBezTo>
                    <a:close/>
                    <a:moveTo>
                      <a:pt x="3088" y="0"/>
                    </a:moveTo>
                    <a:cubicBezTo>
                      <a:pt x="1355" y="0"/>
                      <a:pt x="0" y="1418"/>
                      <a:pt x="0" y="3119"/>
                    </a:cubicBezTo>
                    <a:lnTo>
                      <a:pt x="0" y="4474"/>
                    </a:lnTo>
                    <a:cubicBezTo>
                      <a:pt x="0" y="6207"/>
                      <a:pt x="1418" y="7593"/>
                      <a:pt x="3088" y="7593"/>
                    </a:cubicBezTo>
                    <a:lnTo>
                      <a:pt x="6616" y="7593"/>
                    </a:lnTo>
                    <a:cubicBezTo>
                      <a:pt x="7183" y="7593"/>
                      <a:pt x="7624" y="7120"/>
                      <a:pt x="7624" y="6585"/>
                    </a:cubicBezTo>
                    <a:cubicBezTo>
                      <a:pt x="7624" y="6459"/>
                      <a:pt x="7593" y="6301"/>
                      <a:pt x="7561" y="6175"/>
                    </a:cubicBezTo>
                    <a:cubicBezTo>
                      <a:pt x="7971" y="6049"/>
                      <a:pt x="8317" y="5671"/>
                      <a:pt x="8317" y="5198"/>
                    </a:cubicBezTo>
                    <a:cubicBezTo>
                      <a:pt x="8317" y="5072"/>
                      <a:pt x="8254" y="4915"/>
                      <a:pt x="8223" y="4789"/>
                    </a:cubicBezTo>
                    <a:cubicBezTo>
                      <a:pt x="8664" y="4694"/>
                      <a:pt x="8979" y="4285"/>
                      <a:pt x="8979" y="3812"/>
                    </a:cubicBezTo>
                    <a:cubicBezTo>
                      <a:pt x="8979" y="3686"/>
                      <a:pt x="8948" y="3592"/>
                      <a:pt x="8884" y="3466"/>
                    </a:cubicBezTo>
                    <a:lnTo>
                      <a:pt x="9389" y="3403"/>
                    </a:lnTo>
                    <a:lnTo>
                      <a:pt x="10775" y="3403"/>
                    </a:lnTo>
                    <a:cubicBezTo>
                      <a:pt x="11373" y="3403"/>
                      <a:pt x="11814" y="2930"/>
                      <a:pt x="11814" y="2395"/>
                    </a:cubicBezTo>
                    <a:cubicBezTo>
                      <a:pt x="11814" y="1796"/>
                      <a:pt x="11342" y="1386"/>
                      <a:pt x="10775" y="1386"/>
                    </a:cubicBezTo>
                    <a:lnTo>
                      <a:pt x="6616" y="1386"/>
                    </a:lnTo>
                    <a:cubicBezTo>
                      <a:pt x="6837" y="1103"/>
                      <a:pt x="6963" y="693"/>
                      <a:pt x="6963" y="347"/>
                    </a:cubicBezTo>
                    <a:cubicBezTo>
                      <a:pt x="6963" y="158"/>
                      <a:pt x="6805" y="0"/>
                      <a:pt x="66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44"/>
              <p:cNvSpPr/>
              <p:nvPr/>
            </p:nvSpPr>
            <p:spPr>
              <a:xfrm>
                <a:off x="-26480450" y="2093100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44"/>
              <p:cNvSpPr/>
              <p:nvPr/>
            </p:nvSpPr>
            <p:spPr>
              <a:xfrm>
                <a:off x="-26480450" y="2127750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78" y="694"/>
                    </a:cubicBezTo>
                    <a:cubicBezTo>
                      <a:pt x="567" y="694"/>
                      <a:pt x="725" y="536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44"/>
              <p:cNvSpPr/>
              <p:nvPr/>
            </p:nvSpPr>
            <p:spPr>
              <a:xfrm>
                <a:off x="-26480450" y="2162425"/>
                <a:ext cx="18125" cy="17350"/>
              </a:xfrm>
              <a:custGeom>
                <a:rect b="b" l="l" r="r" t="t"/>
                <a:pathLst>
                  <a:path extrusionOk="0" h="694" w="725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85" name="Google Shape;1385;p44"/>
            <p:cNvGrpSpPr/>
            <p:nvPr/>
          </p:nvGrpSpPr>
          <p:grpSpPr>
            <a:xfrm>
              <a:off x="3869440" y="2978712"/>
              <a:ext cx="155974" cy="171962"/>
              <a:chOff x="1516475" y="238075"/>
              <a:chExt cx="424650" cy="483175"/>
            </a:xfrm>
          </p:grpSpPr>
          <p:sp>
            <p:nvSpPr>
              <p:cNvPr id="1386" name="Google Shape;1386;p44"/>
              <p:cNvSpPr/>
              <p:nvPr/>
            </p:nvSpPr>
            <p:spPr>
              <a:xfrm>
                <a:off x="1516475" y="238075"/>
                <a:ext cx="424650" cy="483175"/>
              </a:xfrm>
              <a:custGeom>
                <a:rect b="b" l="l" r="r" t="t"/>
                <a:pathLst>
                  <a:path extrusionOk="0" h="19327" w="16986">
                    <a:moveTo>
                      <a:pt x="8491" y="1134"/>
                    </a:moveTo>
                    <a:cubicBezTo>
                      <a:pt x="11302" y="1134"/>
                      <a:pt x="13588" y="3438"/>
                      <a:pt x="13588" y="6267"/>
                    </a:cubicBezTo>
                    <a:cubicBezTo>
                      <a:pt x="13588" y="7318"/>
                      <a:pt x="13262" y="8342"/>
                      <a:pt x="12655" y="9199"/>
                    </a:cubicBezTo>
                    <a:cubicBezTo>
                      <a:pt x="12625" y="9242"/>
                      <a:pt x="12604" y="9272"/>
                      <a:pt x="12595" y="9284"/>
                    </a:cubicBezTo>
                    <a:lnTo>
                      <a:pt x="8491" y="15724"/>
                    </a:lnTo>
                    <a:lnTo>
                      <a:pt x="4388" y="9287"/>
                    </a:lnTo>
                    <a:cubicBezTo>
                      <a:pt x="4382" y="9275"/>
                      <a:pt x="4373" y="9266"/>
                      <a:pt x="4367" y="9257"/>
                    </a:cubicBezTo>
                    <a:cubicBezTo>
                      <a:pt x="4249" y="9091"/>
                      <a:pt x="4140" y="8921"/>
                      <a:pt x="4041" y="8743"/>
                    </a:cubicBezTo>
                    <a:cubicBezTo>
                      <a:pt x="3618" y="7985"/>
                      <a:pt x="3398" y="7134"/>
                      <a:pt x="3398" y="6267"/>
                    </a:cubicBezTo>
                    <a:cubicBezTo>
                      <a:pt x="3398" y="6174"/>
                      <a:pt x="3398" y="6080"/>
                      <a:pt x="3404" y="5990"/>
                    </a:cubicBezTo>
                    <a:cubicBezTo>
                      <a:pt x="3552" y="3266"/>
                      <a:pt x="5786" y="1134"/>
                      <a:pt x="8491" y="1134"/>
                    </a:cubicBezTo>
                    <a:close/>
                    <a:moveTo>
                      <a:pt x="11049" y="13819"/>
                    </a:moveTo>
                    <a:cubicBezTo>
                      <a:pt x="14358" y="14233"/>
                      <a:pt x="15853" y="15289"/>
                      <a:pt x="15853" y="15930"/>
                    </a:cubicBezTo>
                    <a:cubicBezTo>
                      <a:pt x="15853" y="16304"/>
                      <a:pt x="15339" y="16887"/>
                      <a:pt x="13905" y="17397"/>
                    </a:cubicBezTo>
                    <a:cubicBezTo>
                      <a:pt x="12471" y="17910"/>
                      <a:pt x="10545" y="18194"/>
                      <a:pt x="8491" y="18194"/>
                    </a:cubicBezTo>
                    <a:cubicBezTo>
                      <a:pt x="6438" y="18194"/>
                      <a:pt x="4515" y="17910"/>
                      <a:pt x="3077" y="17397"/>
                    </a:cubicBezTo>
                    <a:cubicBezTo>
                      <a:pt x="1640" y="16884"/>
                      <a:pt x="1133" y="16304"/>
                      <a:pt x="1133" y="15930"/>
                    </a:cubicBezTo>
                    <a:cubicBezTo>
                      <a:pt x="1133" y="15289"/>
                      <a:pt x="2625" y="14233"/>
                      <a:pt x="5934" y="13819"/>
                    </a:cubicBezTo>
                    <a:lnTo>
                      <a:pt x="8014" y="17083"/>
                    </a:lnTo>
                    <a:cubicBezTo>
                      <a:pt x="8126" y="17258"/>
                      <a:pt x="8309" y="17346"/>
                      <a:pt x="8491" y="17346"/>
                    </a:cubicBezTo>
                    <a:cubicBezTo>
                      <a:pt x="8674" y="17346"/>
                      <a:pt x="8857" y="17258"/>
                      <a:pt x="8968" y="17083"/>
                    </a:cubicBezTo>
                    <a:lnTo>
                      <a:pt x="11049" y="13819"/>
                    </a:lnTo>
                    <a:close/>
                    <a:moveTo>
                      <a:pt x="8494" y="1"/>
                    </a:moveTo>
                    <a:cubicBezTo>
                      <a:pt x="6947" y="1"/>
                      <a:pt x="5399" y="578"/>
                      <a:pt x="4201" y="1738"/>
                    </a:cubicBezTo>
                    <a:cubicBezTo>
                      <a:pt x="3050" y="2837"/>
                      <a:pt x="2359" y="4338"/>
                      <a:pt x="2274" y="5929"/>
                    </a:cubicBezTo>
                    <a:cubicBezTo>
                      <a:pt x="2268" y="6041"/>
                      <a:pt x="2265" y="6156"/>
                      <a:pt x="2265" y="6267"/>
                    </a:cubicBezTo>
                    <a:cubicBezTo>
                      <a:pt x="2265" y="7327"/>
                      <a:pt x="2534" y="8372"/>
                      <a:pt x="3050" y="9296"/>
                    </a:cubicBezTo>
                    <a:cubicBezTo>
                      <a:pt x="3168" y="9507"/>
                      <a:pt x="3301" y="9713"/>
                      <a:pt x="3440" y="9909"/>
                    </a:cubicBezTo>
                    <a:lnTo>
                      <a:pt x="5267" y="12771"/>
                    </a:lnTo>
                    <a:cubicBezTo>
                      <a:pt x="3953" y="12971"/>
                      <a:pt x="2809" y="13294"/>
                      <a:pt x="1921" y="13713"/>
                    </a:cubicBezTo>
                    <a:cubicBezTo>
                      <a:pt x="333" y="14465"/>
                      <a:pt x="1" y="15332"/>
                      <a:pt x="1" y="15930"/>
                    </a:cubicBezTo>
                    <a:cubicBezTo>
                      <a:pt x="1" y="16648"/>
                      <a:pt x="469" y="17669"/>
                      <a:pt x="2697" y="18466"/>
                    </a:cubicBezTo>
                    <a:cubicBezTo>
                      <a:pt x="4252" y="19022"/>
                      <a:pt x="6311" y="19326"/>
                      <a:pt x="8491" y="19326"/>
                    </a:cubicBezTo>
                    <a:cubicBezTo>
                      <a:pt x="10671" y="19326"/>
                      <a:pt x="12731" y="19022"/>
                      <a:pt x="14286" y="18466"/>
                    </a:cubicBezTo>
                    <a:cubicBezTo>
                      <a:pt x="16514" y="17669"/>
                      <a:pt x="16985" y="16648"/>
                      <a:pt x="16985" y="15930"/>
                    </a:cubicBezTo>
                    <a:cubicBezTo>
                      <a:pt x="16985" y="15332"/>
                      <a:pt x="16650" y="14465"/>
                      <a:pt x="15062" y="13713"/>
                    </a:cubicBezTo>
                    <a:cubicBezTo>
                      <a:pt x="14174" y="13294"/>
                      <a:pt x="13030" y="12971"/>
                      <a:pt x="11716" y="12768"/>
                    </a:cubicBezTo>
                    <a:lnTo>
                      <a:pt x="13549" y="9897"/>
                    </a:lnTo>
                    <a:lnTo>
                      <a:pt x="13561" y="9879"/>
                    </a:lnTo>
                    <a:cubicBezTo>
                      <a:pt x="13567" y="9873"/>
                      <a:pt x="13570" y="9867"/>
                      <a:pt x="13576" y="9861"/>
                    </a:cubicBezTo>
                    <a:cubicBezTo>
                      <a:pt x="15327" y="7382"/>
                      <a:pt x="15041" y="3997"/>
                      <a:pt x="12897" y="1847"/>
                    </a:cubicBezTo>
                    <a:cubicBezTo>
                      <a:pt x="11689" y="618"/>
                      <a:pt x="10092" y="1"/>
                      <a:pt x="84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44"/>
              <p:cNvSpPr/>
              <p:nvPr/>
            </p:nvSpPr>
            <p:spPr>
              <a:xfrm>
                <a:off x="1652425" y="324000"/>
                <a:ext cx="147150" cy="141575"/>
              </a:xfrm>
              <a:custGeom>
                <a:rect b="b" l="l" r="r" t="t"/>
                <a:pathLst>
                  <a:path extrusionOk="0" h="5663" w="5886">
                    <a:moveTo>
                      <a:pt x="3054" y="1131"/>
                    </a:moveTo>
                    <a:cubicBezTo>
                      <a:pt x="3495" y="1131"/>
                      <a:pt x="3930" y="1303"/>
                      <a:pt x="4255" y="1629"/>
                    </a:cubicBezTo>
                    <a:cubicBezTo>
                      <a:pt x="4741" y="2115"/>
                      <a:pt x="4886" y="2845"/>
                      <a:pt x="4623" y="3480"/>
                    </a:cubicBezTo>
                    <a:cubicBezTo>
                      <a:pt x="4361" y="4114"/>
                      <a:pt x="3742" y="4530"/>
                      <a:pt x="3053" y="4530"/>
                    </a:cubicBezTo>
                    <a:cubicBezTo>
                      <a:pt x="2114" y="4527"/>
                      <a:pt x="1356" y="3769"/>
                      <a:pt x="1356" y="2830"/>
                    </a:cubicBezTo>
                    <a:cubicBezTo>
                      <a:pt x="1356" y="2142"/>
                      <a:pt x="1770" y="1523"/>
                      <a:pt x="2404" y="1260"/>
                    </a:cubicBezTo>
                    <a:cubicBezTo>
                      <a:pt x="2614" y="1173"/>
                      <a:pt x="2835" y="1131"/>
                      <a:pt x="3054" y="1131"/>
                    </a:cubicBezTo>
                    <a:close/>
                    <a:moveTo>
                      <a:pt x="3053" y="0"/>
                    </a:moveTo>
                    <a:cubicBezTo>
                      <a:pt x="2316" y="0"/>
                      <a:pt x="1593" y="287"/>
                      <a:pt x="1051" y="828"/>
                    </a:cubicBezTo>
                    <a:cubicBezTo>
                      <a:pt x="242" y="1638"/>
                      <a:pt x="1" y="2855"/>
                      <a:pt x="439" y="3914"/>
                    </a:cubicBezTo>
                    <a:cubicBezTo>
                      <a:pt x="876" y="4971"/>
                      <a:pt x="1909" y="5663"/>
                      <a:pt x="3053" y="5663"/>
                    </a:cubicBezTo>
                    <a:cubicBezTo>
                      <a:pt x="4617" y="5660"/>
                      <a:pt x="5883" y="4394"/>
                      <a:pt x="5886" y="2830"/>
                    </a:cubicBezTo>
                    <a:cubicBezTo>
                      <a:pt x="5886" y="1686"/>
                      <a:pt x="5194" y="653"/>
                      <a:pt x="4137" y="216"/>
                    </a:cubicBezTo>
                    <a:cubicBezTo>
                      <a:pt x="3786" y="70"/>
                      <a:pt x="3418" y="0"/>
                      <a:pt x="30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88" name="Google Shape;1388;p44"/>
            <p:cNvGrpSpPr/>
            <p:nvPr/>
          </p:nvGrpSpPr>
          <p:grpSpPr>
            <a:xfrm>
              <a:off x="3850014" y="1851348"/>
              <a:ext cx="212874" cy="174462"/>
              <a:chOff x="-23952175" y="2340425"/>
              <a:chExt cx="266225" cy="296150"/>
            </a:xfrm>
          </p:grpSpPr>
          <p:sp>
            <p:nvSpPr>
              <p:cNvPr id="1389" name="Google Shape;1389;p44"/>
              <p:cNvSpPr/>
              <p:nvPr/>
            </p:nvSpPr>
            <p:spPr>
              <a:xfrm>
                <a:off x="-23952175" y="2340425"/>
                <a:ext cx="266225" cy="296150"/>
              </a:xfrm>
              <a:custGeom>
                <a:rect b="b" l="l" r="r" t="t"/>
                <a:pathLst>
                  <a:path extrusionOk="0" h="11846" w="10649">
                    <a:moveTo>
                      <a:pt x="3844" y="693"/>
                    </a:moveTo>
                    <a:cubicBezTo>
                      <a:pt x="4033" y="693"/>
                      <a:pt x="4190" y="851"/>
                      <a:pt x="4190" y="1040"/>
                    </a:cubicBezTo>
                    <a:lnTo>
                      <a:pt x="4190" y="1449"/>
                    </a:lnTo>
                    <a:lnTo>
                      <a:pt x="2804" y="1449"/>
                    </a:lnTo>
                    <a:lnTo>
                      <a:pt x="2804" y="1040"/>
                    </a:lnTo>
                    <a:lnTo>
                      <a:pt x="2773" y="1040"/>
                    </a:lnTo>
                    <a:cubicBezTo>
                      <a:pt x="2773" y="851"/>
                      <a:pt x="2930" y="693"/>
                      <a:pt x="3119" y="693"/>
                    </a:cubicBezTo>
                    <a:close/>
                    <a:moveTo>
                      <a:pt x="5230" y="2111"/>
                    </a:moveTo>
                    <a:cubicBezTo>
                      <a:pt x="5608" y="2111"/>
                      <a:pt x="5955" y="2363"/>
                      <a:pt x="6175" y="2710"/>
                    </a:cubicBezTo>
                    <a:cubicBezTo>
                      <a:pt x="5703" y="2993"/>
                      <a:pt x="5387" y="3497"/>
                      <a:pt x="5387" y="4096"/>
                    </a:cubicBezTo>
                    <a:cubicBezTo>
                      <a:pt x="5387" y="4442"/>
                      <a:pt x="5482" y="4726"/>
                      <a:pt x="5640" y="4946"/>
                    </a:cubicBezTo>
                    <a:cubicBezTo>
                      <a:pt x="5547" y="4960"/>
                      <a:pt x="5454" y="4966"/>
                      <a:pt x="5362" y="4966"/>
                    </a:cubicBezTo>
                    <a:cubicBezTo>
                      <a:pt x="4796" y="4966"/>
                      <a:pt x="4246" y="4723"/>
                      <a:pt x="3812" y="4316"/>
                    </a:cubicBezTo>
                    <a:lnTo>
                      <a:pt x="3718" y="4253"/>
                    </a:lnTo>
                    <a:cubicBezTo>
                      <a:pt x="3245" y="3812"/>
                      <a:pt x="2647" y="3529"/>
                      <a:pt x="2016" y="3466"/>
                    </a:cubicBezTo>
                    <a:cubicBezTo>
                      <a:pt x="1874" y="3433"/>
                      <a:pt x="1727" y="3419"/>
                      <a:pt x="1578" y="3419"/>
                    </a:cubicBezTo>
                    <a:cubicBezTo>
                      <a:pt x="1299" y="3419"/>
                      <a:pt x="1012" y="3467"/>
                      <a:pt x="725" y="3529"/>
                    </a:cubicBezTo>
                    <a:lnTo>
                      <a:pt x="725" y="3151"/>
                    </a:lnTo>
                    <a:cubicBezTo>
                      <a:pt x="693" y="2583"/>
                      <a:pt x="1166" y="2111"/>
                      <a:pt x="1733" y="2111"/>
                    </a:cubicBezTo>
                    <a:close/>
                    <a:moveTo>
                      <a:pt x="8979" y="3182"/>
                    </a:moveTo>
                    <a:cubicBezTo>
                      <a:pt x="9515" y="3182"/>
                      <a:pt x="9924" y="3623"/>
                      <a:pt x="9924" y="4127"/>
                    </a:cubicBezTo>
                    <a:cubicBezTo>
                      <a:pt x="9924" y="4568"/>
                      <a:pt x="9546" y="4883"/>
                      <a:pt x="9137" y="5198"/>
                    </a:cubicBezTo>
                    <a:cubicBezTo>
                      <a:pt x="9074" y="5230"/>
                      <a:pt x="8097" y="6112"/>
                      <a:pt x="7971" y="6207"/>
                    </a:cubicBezTo>
                    <a:cubicBezTo>
                      <a:pt x="7845" y="6144"/>
                      <a:pt x="6679" y="5104"/>
                      <a:pt x="6679" y="5104"/>
                    </a:cubicBezTo>
                    <a:cubicBezTo>
                      <a:pt x="6270" y="4757"/>
                      <a:pt x="5986" y="4505"/>
                      <a:pt x="5986" y="4127"/>
                    </a:cubicBezTo>
                    <a:cubicBezTo>
                      <a:pt x="5986" y="3623"/>
                      <a:pt x="6427" y="3182"/>
                      <a:pt x="6931" y="3182"/>
                    </a:cubicBezTo>
                    <a:cubicBezTo>
                      <a:pt x="7215" y="3182"/>
                      <a:pt x="7498" y="3308"/>
                      <a:pt x="7687" y="3529"/>
                    </a:cubicBezTo>
                    <a:cubicBezTo>
                      <a:pt x="7782" y="3623"/>
                      <a:pt x="7845" y="3686"/>
                      <a:pt x="7971" y="3686"/>
                    </a:cubicBezTo>
                    <a:cubicBezTo>
                      <a:pt x="8097" y="3686"/>
                      <a:pt x="8160" y="3655"/>
                      <a:pt x="8254" y="3529"/>
                    </a:cubicBezTo>
                    <a:cubicBezTo>
                      <a:pt x="8443" y="3308"/>
                      <a:pt x="8664" y="3182"/>
                      <a:pt x="8979" y="3182"/>
                    </a:cubicBezTo>
                    <a:close/>
                    <a:moveTo>
                      <a:pt x="1561" y="4127"/>
                    </a:moveTo>
                    <a:cubicBezTo>
                      <a:pt x="2142" y="4127"/>
                      <a:pt x="2710" y="4337"/>
                      <a:pt x="3151" y="4757"/>
                    </a:cubicBezTo>
                    <a:lnTo>
                      <a:pt x="3245" y="4820"/>
                    </a:lnTo>
                    <a:cubicBezTo>
                      <a:pt x="3844" y="5356"/>
                      <a:pt x="4568" y="5671"/>
                      <a:pt x="5324" y="5671"/>
                    </a:cubicBezTo>
                    <a:cubicBezTo>
                      <a:pt x="5608" y="5671"/>
                      <a:pt x="5860" y="5639"/>
                      <a:pt x="6112" y="5545"/>
                    </a:cubicBezTo>
                    <a:cubicBezTo>
                      <a:pt x="6144" y="5545"/>
                      <a:pt x="6144" y="5576"/>
                      <a:pt x="6207" y="5576"/>
                    </a:cubicBezTo>
                    <a:lnTo>
                      <a:pt x="6207" y="7278"/>
                    </a:lnTo>
                    <a:cubicBezTo>
                      <a:pt x="6207" y="7876"/>
                      <a:pt x="5734" y="8286"/>
                      <a:pt x="5167" y="8286"/>
                    </a:cubicBezTo>
                    <a:lnTo>
                      <a:pt x="1701" y="8286"/>
                    </a:lnTo>
                    <a:cubicBezTo>
                      <a:pt x="1655" y="8294"/>
                      <a:pt x="1610" y="8298"/>
                      <a:pt x="1565" y="8298"/>
                    </a:cubicBezTo>
                    <a:cubicBezTo>
                      <a:pt x="1088" y="8298"/>
                      <a:pt x="693" y="7856"/>
                      <a:pt x="693" y="7309"/>
                    </a:cubicBezTo>
                    <a:lnTo>
                      <a:pt x="693" y="4285"/>
                    </a:lnTo>
                    <a:cubicBezTo>
                      <a:pt x="977" y="4180"/>
                      <a:pt x="1271" y="4127"/>
                      <a:pt x="1561" y="4127"/>
                    </a:cubicBezTo>
                    <a:close/>
                    <a:moveTo>
                      <a:pt x="3844" y="9105"/>
                    </a:moveTo>
                    <a:lnTo>
                      <a:pt x="3844" y="9452"/>
                    </a:lnTo>
                    <a:cubicBezTo>
                      <a:pt x="3844" y="9641"/>
                      <a:pt x="3686" y="9798"/>
                      <a:pt x="3466" y="9798"/>
                    </a:cubicBezTo>
                    <a:cubicBezTo>
                      <a:pt x="3277" y="9798"/>
                      <a:pt x="3119" y="9641"/>
                      <a:pt x="3119" y="9452"/>
                    </a:cubicBezTo>
                    <a:lnTo>
                      <a:pt x="3119" y="9105"/>
                    </a:lnTo>
                    <a:close/>
                    <a:moveTo>
                      <a:pt x="6994" y="6207"/>
                    </a:moveTo>
                    <a:cubicBezTo>
                      <a:pt x="7057" y="6301"/>
                      <a:pt x="7530" y="6679"/>
                      <a:pt x="7687" y="6805"/>
                    </a:cubicBezTo>
                    <a:lnTo>
                      <a:pt x="7687" y="10082"/>
                    </a:lnTo>
                    <a:cubicBezTo>
                      <a:pt x="7656" y="10680"/>
                      <a:pt x="7183" y="11153"/>
                      <a:pt x="6585" y="11153"/>
                    </a:cubicBezTo>
                    <a:lnTo>
                      <a:pt x="4852" y="11153"/>
                    </a:lnTo>
                    <a:cubicBezTo>
                      <a:pt x="4379" y="11153"/>
                      <a:pt x="4001" y="10838"/>
                      <a:pt x="3875" y="10397"/>
                    </a:cubicBezTo>
                    <a:cubicBezTo>
                      <a:pt x="4253" y="10239"/>
                      <a:pt x="4537" y="9893"/>
                      <a:pt x="4537" y="9420"/>
                    </a:cubicBezTo>
                    <a:lnTo>
                      <a:pt x="4537" y="9042"/>
                    </a:lnTo>
                    <a:lnTo>
                      <a:pt x="5261" y="9042"/>
                    </a:lnTo>
                    <a:cubicBezTo>
                      <a:pt x="6207" y="9042"/>
                      <a:pt x="6994" y="8254"/>
                      <a:pt x="6994" y="7309"/>
                    </a:cubicBezTo>
                    <a:lnTo>
                      <a:pt x="6994" y="6207"/>
                    </a:lnTo>
                    <a:close/>
                    <a:moveTo>
                      <a:pt x="3119" y="0"/>
                    </a:moveTo>
                    <a:cubicBezTo>
                      <a:pt x="2521" y="0"/>
                      <a:pt x="2111" y="473"/>
                      <a:pt x="2111" y="1008"/>
                    </a:cubicBezTo>
                    <a:lnTo>
                      <a:pt x="2111" y="1418"/>
                    </a:lnTo>
                    <a:lnTo>
                      <a:pt x="1733" y="1418"/>
                    </a:lnTo>
                    <a:cubicBezTo>
                      <a:pt x="788" y="1418"/>
                      <a:pt x="0" y="2205"/>
                      <a:pt x="0" y="3151"/>
                    </a:cubicBezTo>
                    <a:lnTo>
                      <a:pt x="0" y="7309"/>
                    </a:lnTo>
                    <a:cubicBezTo>
                      <a:pt x="0" y="8254"/>
                      <a:pt x="788" y="9042"/>
                      <a:pt x="1733" y="9042"/>
                    </a:cubicBezTo>
                    <a:lnTo>
                      <a:pt x="2458" y="9042"/>
                    </a:lnTo>
                    <a:lnTo>
                      <a:pt x="2458" y="9420"/>
                    </a:lnTo>
                    <a:cubicBezTo>
                      <a:pt x="2458" y="9893"/>
                      <a:pt x="2773" y="10271"/>
                      <a:pt x="3182" y="10397"/>
                    </a:cubicBezTo>
                    <a:cubicBezTo>
                      <a:pt x="3340" y="11216"/>
                      <a:pt x="4033" y="11846"/>
                      <a:pt x="4852" y="11846"/>
                    </a:cubicBezTo>
                    <a:lnTo>
                      <a:pt x="6585" y="11846"/>
                    </a:lnTo>
                    <a:cubicBezTo>
                      <a:pt x="7530" y="11846"/>
                      <a:pt x="8317" y="11058"/>
                      <a:pt x="8317" y="10113"/>
                    </a:cubicBezTo>
                    <a:lnTo>
                      <a:pt x="8317" y="6837"/>
                    </a:lnTo>
                    <a:cubicBezTo>
                      <a:pt x="8443" y="6742"/>
                      <a:pt x="9546" y="5797"/>
                      <a:pt x="9578" y="5734"/>
                    </a:cubicBezTo>
                    <a:cubicBezTo>
                      <a:pt x="10050" y="5356"/>
                      <a:pt x="10617" y="4883"/>
                      <a:pt x="10617" y="4127"/>
                    </a:cubicBezTo>
                    <a:cubicBezTo>
                      <a:pt x="10649" y="3214"/>
                      <a:pt x="9893" y="2489"/>
                      <a:pt x="9011" y="2489"/>
                    </a:cubicBezTo>
                    <a:cubicBezTo>
                      <a:pt x="8601" y="2489"/>
                      <a:pt x="8254" y="2583"/>
                      <a:pt x="7971" y="2836"/>
                    </a:cubicBezTo>
                    <a:cubicBezTo>
                      <a:pt x="7687" y="2583"/>
                      <a:pt x="7341" y="2489"/>
                      <a:pt x="6963" y="2489"/>
                    </a:cubicBezTo>
                    <a:lnTo>
                      <a:pt x="6805" y="2489"/>
                    </a:lnTo>
                    <a:cubicBezTo>
                      <a:pt x="6522" y="1859"/>
                      <a:pt x="5892" y="1418"/>
                      <a:pt x="5230" y="1418"/>
                    </a:cubicBezTo>
                    <a:lnTo>
                      <a:pt x="4852" y="1418"/>
                    </a:lnTo>
                    <a:lnTo>
                      <a:pt x="4852" y="1008"/>
                    </a:lnTo>
                    <a:cubicBezTo>
                      <a:pt x="4852" y="441"/>
                      <a:pt x="4379" y="0"/>
                      <a:pt x="38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44"/>
              <p:cNvSpPr/>
              <p:nvPr/>
            </p:nvSpPr>
            <p:spPr>
              <a:xfrm>
                <a:off x="-23918325" y="2479025"/>
                <a:ext cx="53600" cy="52375"/>
              </a:xfrm>
              <a:custGeom>
                <a:rect b="b" l="l" r="r" t="t"/>
                <a:pathLst>
                  <a:path extrusionOk="0" h="2095" w="214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072"/>
                    </a:lnTo>
                    <a:cubicBezTo>
                      <a:pt x="1" y="1671"/>
                      <a:pt x="473" y="2080"/>
                      <a:pt x="1009" y="2080"/>
                    </a:cubicBezTo>
                    <a:lnTo>
                      <a:pt x="1734" y="2080"/>
                    </a:lnTo>
                    <a:cubicBezTo>
                      <a:pt x="1767" y="2090"/>
                      <a:pt x="1800" y="2094"/>
                      <a:pt x="1831" y="2094"/>
                    </a:cubicBezTo>
                    <a:cubicBezTo>
                      <a:pt x="2007" y="2094"/>
                      <a:pt x="2143" y="1952"/>
                      <a:pt x="2143" y="1765"/>
                    </a:cubicBezTo>
                    <a:cubicBezTo>
                      <a:pt x="2143" y="1576"/>
                      <a:pt x="1954" y="1419"/>
                      <a:pt x="1765" y="1419"/>
                    </a:cubicBezTo>
                    <a:lnTo>
                      <a:pt x="1072" y="1419"/>
                    </a:lnTo>
                    <a:cubicBezTo>
                      <a:pt x="851" y="1419"/>
                      <a:pt x="694" y="1261"/>
                      <a:pt x="694" y="1072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91" name="Google Shape;1391;p44"/>
            <p:cNvSpPr txBox="1"/>
            <p:nvPr/>
          </p:nvSpPr>
          <p:spPr>
            <a:xfrm>
              <a:off x="3762531" y="2562353"/>
              <a:ext cx="18138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100" u="none" cap="none" strike="noStrike">
                  <a:solidFill>
                    <a:srgbClr val="FFFFFF"/>
                  </a:solidFill>
                  <a:latin typeface="Corben"/>
                  <a:ea typeface="Corben"/>
                  <a:cs typeface="Corben"/>
                  <a:sym typeface="Corben"/>
                </a:rPr>
                <a:t>O2</a:t>
              </a:r>
              <a:endParaRPr b="0" i="0" sz="1100" u="none" cap="none" strike="noStrike">
                <a:solidFill>
                  <a:srgbClr val="FFFFFF"/>
                </a:solidFill>
                <a:latin typeface="Corben"/>
                <a:ea typeface="Corben"/>
                <a:cs typeface="Corben"/>
                <a:sym typeface="Corben"/>
              </a:endParaRPr>
            </a:p>
          </p:txBody>
        </p:sp>
      </p:grpSp>
      <p:sp>
        <p:nvSpPr>
          <p:cNvPr id="1392" name="Google Shape;1392;p44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grpSp>
        <p:nvGrpSpPr>
          <p:cNvPr id="1393" name="Google Shape;1393;p44"/>
          <p:cNvGrpSpPr/>
          <p:nvPr/>
        </p:nvGrpSpPr>
        <p:grpSpPr>
          <a:xfrm>
            <a:off x="5307324" y="-157900"/>
            <a:ext cx="3055163" cy="5459310"/>
            <a:chOff x="3225796" y="0"/>
            <a:chExt cx="2700339" cy="5143499"/>
          </a:xfrm>
        </p:grpSpPr>
        <p:pic>
          <p:nvPicPr>
            <p:cNvPr id="1394" name="Google Shape;1394;p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225796" y="0"/>
              <a:ext cx="2700339" cy="5143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5" name="Google Shape;1395;p44"/>
            <p:cNvSpPr/>
            <p:nvPr/>
          </p:nvSpPr>
          <p:spPr>
            <a:xfrm>
              <a:off x="3949031" y="1673674"/>
              <a:ext cx="350302" cy="273136"/>
            </a:xfrm>
            <a:custGeom>
              <a:rect b="b" l="l" r="r" t="t"/>
              <a:pathLst>
                <a:path extrusionOk="0" h="9925" w="12729">
                  <a:moveTo>
                    <a:pt x="925" y="3644"/>
                  </a:moveTo>
                  <a:cubicBezTo>
                    <a:pt x="944" y="3644"/>
                    <a:pt x="963" y="3648"/>
                    <a:pt x="978" y="3655"/>
                  </a:cubicBezTo>
                  <a:lnTo>
                    <a:pt x="1608" y="3970"/>
                  </a:lnTo>
                  <a:lnTo>
                    <a:pt x="1608" y="5923"/>
                  </a:lnTo>
                  <a:lnTo>
                    <a:pt x="978" y="6239"/>
                  </a:lnTo>
                  <a:cubicBezTo>
                    <a:pt x="963" y="6253"/>
                    <a:pt x="945" y="6259"/>
                    <a:pt x="926" y="6259"/>
                  </a:cubicBezTo>
                  <a:cubicBezTo>
                    <a:pt x="863" y="6259"/>
                    <a:pt x="788" y="6192"/>
                    <a:pt x="788" y="6144"/>
                  </a:cubicBezTo>
                  <a:lnTo>
                    <a:pt x="788" y="3781"/>
                  </a:lnTo>
                  <a:cubicBezTo>
                    <a:pt x="788" y="3685"/>
                    <a:pt x="862" y="3644"/>
                    <a:pt x="925" y="3644"/>
                  </a:cubicBezTo>
                  <a:close/>
                  <a:moveTo>
                    <a:pt x="10177" y="1796"/>
                  </a:moveTo>
                  <a:lnTo>
                    <a:pt x="10177" y="8129"/>
                  </a:lnTo>
                  <a:lnTo>
                    <a:pt x="2458" y="5892"/>
                  </a:lnTo>
                  <a:lnTo>
                    <a:pt x="2458" y="4033"/>
                  </a:lnTo>
                  <a:lnTo>
                    <a:pt x="10177" y="1796"/>
                  </a:lnTo>
                  <a:close/>
                  <a:moveTo>
                    <a:pt x="4128" y="7247"/>
                  </a:moveTo>
                  <a:lnTo>
                    <a:pt x="6963" y="8066"/>
                  </a:lnTo>
                  <a:cubicBezTo>
                    <a:pt x="6648" y="8507"/>
                    <a:pt x="6176" y="8822"/>
                    <a:pt x="5640" y="8822"/>
                  </a:cubicBezTo>
                  <a:cubicBezTo>
                    <a:pt x="4758" y="8822"/>
                    <a:pt x="4097" y="8097"/>
                    <a:pt x="4128" y="7247"/>
                  </a:cubicBezTo>
                  <a:close/>
                  <a:moveTo>
                    <a:pt x="11374" y="820"/>
                  </a:moveTo>
                  <a:cubicBezTo>
                    <a:pt x="11626" y="820"/>
                    <a:pt x="11815" y="1009"/>
                    <a:pt x="11815" y="1261"/>
                  </a:cubicBezTo>
                  <a:lnTo>
                    <a:pt x="11815" y="8696"/>
                  </a:lnTo>
                  <a:cubicBezTo>
                    <a:pt x="11815" y="8916"/>
                    <a:pt x="11626" y="9137"/>
                    <a:pt x="11374" y="9137"/>
                  </a:cubicBezTo>
                  <a:cubicBezTo>
                    <a:pt x="11154" y="9137"/>
                    <a:pt x="10996" y="8916"/>
                    <a:pt x="10996" y="8696"/>
                  </a:cubicBezTo>
                  <a:lnTo>
                    <a:pt x="10996" y="1261"/>
                  </a:lnTo>
                  <a:cubicBezTo>
                    <a:pt x="10996" y="1009"/>
                    <a:pt x="11185" y="820"/>
                    <a:pt x="11374" y="820"/>
                  </a:cubicBezTo>
                  <a:close/>
                  <a:moveTo>
                    <a:pt x="11437" y="1"/>
                  </a:moveTo>
                  <a:cubicBezTo>
                    <a:pt x="10839" y="1"/>
                    <a:pt x="10366" y="379"/>
                    <a:pt x="10240" y="883"/>
                  </a:cubicBezTo>
                  <a:lnTo>
                    <a:pt x="2080" y="3246"/>
                  </a:lnTo>
                  <a:lnTo>
                    <a:pt x="1387" y="2899"/>
                  </a:lnTo>
                  <a:cubicBezTo>
                    <a:pt x="1251" y="2831"/>
                    <a:pt x="1109" y="2800"/>
                    <a:pt x="970" y="2800"/>
                  </a:cubicBezTo>
                  <a:cubicBezTo>
                    <a:pt x="466" y="2800"/>
                    <a:pt x="1" y="3213"/>
                    <a:pt x="1" y="3781"/>
                  </a:cubicBezTo>
                  <a:lnTo>
                    <a:pt x="1" y="6144"/>
                  </a:lnTo>
                  <a:cubicBezTo>
                    <a:pt x="1" y="6687"/>
                    <a:pt x="465" y="7094"/>
                    <a:pt x="983" y="7094"/>
                  </a:cubicBezTo>
                  <a:cubicBezTo>
                    <a:pt x="1127" y="7094"/>
                    <a:pt x="1275" y="7063"/>
                    <a:pt x="1419" y="6995"/>
                  </a:cubicBezTo>
                  <a:lnTo>
                    <a:pt x="2143" y="6648"/>
                  </a:lnTo>
                  <a:lnTo>
                    <a:pt x="3340" y="6995"/>
                  </a:lnTo>
                  <a:cubicBezTo>
                    <a:pt x="3151" y="8412"/>
                    <a:pt x="4254" y="9641"/>
                    <a:pt x="5672" y="9641"/>
                  </a:cubicBezTo>
                  <a:cubicBezTo>
                    <a:pt x="6585" y="9641"/>
                    <a:pt x="7405" y="9074"/>
                    <a:pt x="7814" y="8286"/>
                  </a:cubicBezTo>
                  <a:lnTo>
                    <a:pt x="10271" y="9011"/>
                  </a:lnTo>
                  <a:cubicBezTo>
                    <a:pt x="10429" y="9515"/>
                    <a:pt x="10902" y="9925"/>
                    <a:pt x="11469" y="9925"/>
                  </a:cubicBezTo>
                  <a:cubicBezTo>
                    <a:pt x="12130" y="9925"/>
                    <a:pt x="12729" y="9358"/>
                    <a:pt x="12729" y="8664"/>
                  </a:cubicBezTo>
                  <a:lnTo>
                    <a:pt x="12729" y="1198"/>
                  </a:lnTo>
                  <a:cubicBezTo>
                    <a:pt x="12634" y="536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96" name="Google Shape;1396;p44"/>
            <p:cNvGrpSpPr/>
            <p:nvPr/>
          </p:nvGrpSpPr>
          <p:grpSpPr>
            <a:xfrm>
              <a:off x="4871730" y="1660535"/>
              <a:ext cx="302742" cy="299382"/>
              <a:chOff x="1834826" y="1518357"/>
              <a:chExt cx="315915" cy="284367"/>
            </a:xfrm>
          </p:grpSpPr>
          <p:sp>
            <p:nvSpPr>
              <p:cNvPr id="1397" name="Google Shape;1397;p44"/>
              <p:cNvSpPr/>
              <p:nvPr/>
            </p:nvSpPr>
            <p:spPr>
              <a:xfrm>
                <a:off x="1834826" y="1518357"/>
                <a:ext cx="315915" cy="284367"/>
              </a:xfrm>
              <a:custGeom>
                <a:rect b="b" l="l" r="r" t="t"/>
                <a:pathLst>
                  <a:path extrusionOk="0" h="19325" w="19325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44"/>
              <p:cNvSpPr/>
              <p:nvPr/>
            </p:nvSpPr>
            <p:spPr>
              <a:xfrm>
                <a:off x="1872473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44"/>
              <p:cNvSpPr/>
              <p:nvPr/>
            </p:nvSpPr>
            <p:spPr>
              <a:xfrm>
                <a:off x="1965031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44"/>
              <p:cNvSpPr/>
              <p:nvPr/>
            </p:nvSpPr>
            <p:spPr>
              <a:xfrm>
                <a:off x="2057572" y="1652224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44"/>
              <p:cNvSpPr/>
              <p:nvPr/>
            </p:nvSpPr>
            <p:spPr>
              <a:xfrm>
                <a:off x="1872473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44"/>
              <p:cNvSpPr/>
              <p:nvPr/>
            </p:nvSpPr>
            <p:spPr>
              <a:xfrm>
                <a:off x="1965031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44"/>
              <p:cNvSpPr/>
              <p:nvPr/>
            </p:nvSpPr>
            <p:spPr>
              <a:xfrm>
                <a:off x="2057572" y="1702212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44"/>
              <p:cNvSpPr/>
              <p:nvPr/>
            </p:nvSpPr>
            <p:spPr>
              <a:xfrm>
                <a:off x="1872473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44"/>
              <p:cNvSpPr/>
              <p:nvPr/>
            </p:nvSpPr>
            <p:spPr>
              <a:xfrm>
                <a:off x="1965031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44"/>
              <p:cNvSpPr/>
              <p:nvPr/>
            </p:nvSpPr>
            <p:spPr>
              <a:xfrm>
                <a:off x="2057572" y="1752731"/>
                <a:ext cx="55500" cy="16672"/>
              </a:xfrm>
              <a:custGeom>
                <a:rect b="b" l="l" r="r" t="t"/>
                <a:pathLst>
                  <a:path extrusionOk="0" h="1133" w="3395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07" name="Google Shape;1407;p44"/>
            <p:cNvSpPr/>
            <p:nvPr/>
          </p:nvSpPr>
          <p:spPr>
            <a:xfrm>
              <a:off x="3945931" y="2236835"/>
              <a:ext cx="334915" cy="334915"/>
            </a:xfrm>
            <a:custGeom>
              <a:rect b="b" l="l" r="r" t="t"/>
              <a:pathLst>
                <a:path extrusionOk="0" h="11847" w="11847">
                  <a:moveTo>
                    <a:pt x="5546" y="662"/>
                  </a:moveTo>
                  <a:lnTo>
                    <a:pt x="5546" y="2741"/>
                  </a:lnTo>
                  <a:lnTo>
                    <a:pt x="4821" y="2741"/>
                  </a:lnTo>
                  <a:lnTo>
                    <a:pt x="4821" y="1040"/>
                  </a:lnTo>
                  <a:cubicBezTo>
                    <a:pt x="4821" y="819"/>
                    <a:pt x="4979" y="662"/>
                    <a:pt x="5199" y="662"/>
                  </a:cubicBezTo>
                  <a:close/>
                  <a:moveTo>
                    <a:pt x="6932" y="662"/>
                  </a:moveTo>
                  <a:lnTo>
                    <a:pt x="6932" y="2773"/>
                  </a:lnTo>
                  <a:lnTo>
                    <a:pt x="6207" y="2773"/>
                  </a:lnTo>
                  <a:lnTo>
                    <a:pt x="6207" y="662"/>
                  </a:lnTo>
                  <a:close/>
                  <a:moveTo>
                    <a:pt x="8350" y="662"/>
                  </a:moveTo>
                  <a:lnTo>
                    <a:pt x="8350" y="2773"/>
                  </a:lnTo>
                  <a:lnTo>
                    <a:pt x="7625" y="2773"/>
                  </a:lnTo>
                  <a:lnTo>
                    <a:pt x="7625" y="662"/>
                  </a:lnTo>
                  <a:close/>
                  <a:moveTo>
                    <a:pt x="9704" y="662"/>
                  </a:moveTo>
                  <a:lnTo>
                    <a:pt x="9704" y="2773"/>
                  </a:lnTo>
                  <a:lnTo>
                    <a:pt x="9011" y="2773"/>
                  </a:lnTo>
                  <a:lnTo>
                    <a:pt x="9011" y="662"/>
                  </a:lnTo>
                  <a:close/>
                  <a:moveTo>
                    <a:pt x="10744" y="662"/>
                  </a:moveTo>
                  <a:cubicBezTo>
                    <a:pt x="10933" y="662"/>
                    <a:pt x="11090" y="819"/>
                    <a:pt x="11090" y="1040"/>
                  </a:cubicBezTo>
                  <a:lnTo>
                    <a:pt x="11090" y="2773"/>
                  </a:lnTo>
                  <a:lnTo>
                    <a:pt x="10397" y="2773"/>
                  </a:lnTo>
                  <a:lnTo>
                    <a:pt x="10397" y="662"/>
                  </a:lnTo>
                  <a:close/>
                  <a:moveTo>
                    <a:pt x="6270" y="5577"/>
                  </a:moveTo>
                  <a:lnTo>
                    <a:pt x="6270" y="9074"/>
                  </a:lnTo>
                  <a:lnTo>
                    <a:pt x="5546" y="9074"/>
                  </a:lnTo>
                  <a:lnTo>
                    <a:pt x="5546" y="5577"/>
                  </a:lnTo>
                  <a:close/>
                  <a:moveTo>
                    <a:pt x="10397" y="5640"/>
                  </a:moveTo>
                  <a:lnTo>
                    <a:pt x="10397" y="6270"/>
                  </a:lnTo>
                  <a:lnTo>
                    <a:pt x="9358" y="6270"/>
                  </a:lnTo>
                  <a:cubicBezTo>
                    <a:pt x="9169" y="6270"/>
                    <a:pt x="9011" y="6427"/>
                    <a:pt x="9011" y="6616"/>
                  </a:cubicBezTo>
                  <a:cubicBezTo>
                    <a:pt x="9011" y="6805"/>
                    <a:pt x="9169" y="6963"/>
                    <a:pt x="9358" y="6963"/>
                  </a:cubicBezTo>
                  <a:lnTo>
                    <a:pt x="10397" y="6963"/>
                  </a:lnTo>
                  <a:lnTo>
                    <a:pt x="10397" y="7688"/>
                  </a:lnTo>
                  <a:lnTo>
                    <a:pt x="9358" y="7688"/>
                  </a:lnTo>
                  <a:cubicBezTo>
                    <a:pt x="9169" y="7688"/>
                    <a:pt x="9011" y="7845"/>
                    <a:pt x="9011" y="8034"/>
                  </a:cubicBezTo>
                  <a:cubicBezTo>
                    <a:pt x="9011" y="8223"/>
                    <a:pt x="9169" y="8381"/>
                    <a:pt x="9358" y="8381"/>
                  </a:cubicBezTo>
                  <a:lnTo>
                    <a:pt x="10397" y="8381"/>
                  </a:lnTo>
                  <a:lnTo>
                    <a:pt x="10397" y="9105"/>
                  </a:lnTo>
                  <a:lnTo>
                    <a:pt x="8287" y="9105"/>
                  </a:lnTo>
                  <a:lnTo>
                    <a:pt x="8287" y="5640"/>
                  </a:lnTo>
                  <a:close/>
                  <a:moveTo>
                    <a:pt x="2080" y="7688"/>
                  </a:moveTo>
                  <a:cubicBezTo>
                    <a:pt x="2301" y="7688"/>
                    <a:pt x="2521" y="7719"/>
                    <a:pt x="2710" y="7845"/>
                  </a:cubicBezTo>
                  <a:cubicBezTo>
                    <a:pt x="2427" y="7971"/>
                    <a:pt x="2206" y="8129"/>
                    <a:pt x="1954" y="8318"/>
                  </a:cubicBezTo>
                  <a:lnTo>
                    <a:pt x="1923" y="8349"/>
                  </a:lnTo>
                  <a:cubicBezTo>
                    <a:pt x="1576" y="8696"/>
                    <a:pt x="1355" y="9200"/>
                    <a:pt x="1355" y="9767"/>
                  </a:cubicBezTo>
                  <a:cubicBezTo>
                    <a:pt x="1355" y="9956"/>
                    <a:pt x="1418" y="10113"/>
                    <a:pt x="1450" y="10302"/>
                  </a:cubicBezTo>
                  <a:cubicBezTo>
                    <a:pt x="977" y="10050"/>
                    <a:pt x="694" y="9578"/>
                    <a:pt x="694" y="9074"/>
                  </a:cubicBezTo>
                  <a:cubicBezTo>
                    <a:pt x="694" y="8318"/>
                    <a:pt x="1324" y="7688"/>
                    <a:pt x="2080" y="7688"/>
                  </a:cubicBezTo>
                  <a:close/>
                  <a:moveTo>
                    <a:pt x="3403" y="8318"/>
                  </a:moveTo>
                  <a:cubicBezTo>
                    <a:pt x="4191" y="8349"/>
                    <a:pt x="4821" y="8979"/>
                    <a:pt x="4821" y="9735"/>
                  </a:cubicBezTo>
                  <a:cubicBezTo>
                    <a:pt x="4821" y="9987"/>
                    <a:pt x="4758" y="10239"/>
                    <a:pt x="4600" y="10491"/>
                  </a:cubicBezTo>
                  <a:lnTo>
                    <a:pt x="2679" y="8538"/>
                  </a:lnTo>
                  <a:cubicBezTo>
                    <a:pt x="2868" y="8381"/>
                    <a:pt x="3151" y="8318"/>
                    <a:pt x="3403" y="8318"/>
                  </a:cubicBezTo>
                  <a:close/>
                  <a:moveTo>
                    <a:pt x="2238" y="9074"/>
                  </a:moveTo>
                  <a:lnTo>
                    <a:pt x="4128" y="10964"/>
                  </a:lnTo>
                  <a:cubicBezTo>
                    <a:pt x="3939" y="11059"/>
                    <a:pt x="3687" y="11122"/>
                    <a:pt x="3466" y="11122"/>
                  </a:cubicBezTo>
                  <a:cubicBezTo>
                    <a:pt x="3448" y="11122"/>
                    <a:pt x="3430" y="11123"/>
                    <a:pt x="3412" y="11123"/>
                  </a:cubicBezTo>
                  <a:cubicBezTo>
                    <a:pt x="2680" y="11123"/>
                    <a:pt x="2080" y="10504"/>
                    <a:pt x="2080" y="9735"/>
                  </a:cubicBezTo>
                  <a:cubicBezTo>
                    <a:pt x="2080" y="9483"/>
                    <a:pt x="2143" y="9263"/>
                    <a:pt x="2238" y="9074"/>
                  </a:cubicBezTo>
                  <a:close/>
                  <a:moveTo>
                    <a:pt x="10334" y="3466"/>
                  </a:moveTo>
                  <a:lnTo>
                    <a:pt x="10334" y="4884"/>
                  </a:lnTo>
                  <a:lnTo>
                    <a:pt x="7940" y="4884"/>
                  </a:lnTo>
                  <a:cubicBezTo>
                    <a:pt x="7751" y="4884"/>
                    <a:pt x="7593" y="5041"/>
                    <a:pt x="7593" y="5230"/>
                  </a:cubicBezTo>
                  <a:lnTo>
                    <a:pt x="7593" y="9420"/>
                  </a:lnTo>
                  <a:cubicBezTo>
                    <a:pt x="7593" y="9609"/>
                    <a:pt x="7751" y="9767"/>
                    <a:pt x="7940" y="9767"/>
                  </a:cubicBezTo>
                  <a:lnTo>
                    <a:pt x="10397" y="9767"/>
                  </a:lnTo>
                  <a:lnTo>
                    <a:pt x="10397" y="10806"/>
                  </a:lnTo>
                  <a:cubicBezTo>
                    <a:pt x="10397" y="10996"/>
                    <a:pt x="10240" y="11153"/>
                    <a:pt x="10019" y="11153"/>
                  </a:cubicBezTo>
                  <a:lnTo>
                    <a:pt x="5861" y="11153"/>
                  </a:lnTo>
                  <a:cubicBezTo>
                    <a:pt x="5672" y="11153"/>
                    <a:pt x="5514" y="10996"/>
                    <a:pt x="5514" y="10806"/>
                  </a:cubicBezTo>
                  <a:lnTo>
                    <a:pt x="5514" y="9767"/>
                  </a:lnTo>
                  <a:lnTo>
                    <a:pt x="6522" y="9767"/>
                  </a:lnTo>
                  <a:cubicBezTo>
                    <a:pt x="6711" y="9767"/>
                    <a:pt x="6869" y="9609"/>
                    <a:pt x="6869" y="9420"/>
                  </a:cubicBezTo>
                  <a:lnTo>
                    <a:pt x="6869" y="5230"/>
                  </a:lnTo>
                  <a:cubicBezTo>
                    <a:pt x="6869" y="5041"/>
                    <a:pt x="6711" y="4884"/>
                    <a:pt x="6522" y="4884"/>
                  </a:cubicBezTo>
                  <a:lnTo>
                    <a:pt x="5514" y="4884"/>
                  </a:lnTo>
                  <a:lnTo>
                    <a:pt x="5514" y="3466"/>
                  </a:lnTo>
                  <a:close/>
                  <a:moveTo>
                    <a:pt x="5199" y="0"/>
                  </a:moveTo>
                  <a:cubicBezTo>
                    <a:pt x="4600" y="0"/>
                    <a:pt x="4159" y="473"/>
                    <a:pt x="4159" y="1040"/>
                  </a:cubicBezTo>
                  <a:lnTo>
                    <a:pt x="4159" y="3119"/>
                  </a:lnTo>
                  <a:cubicBezTo>
                    <a:pt x="4159" y="3308"/>
                    <a:pt x="4317" y="3466"/>
                    <a:pt x="4506" y="3466"/>
                  </a:cubicBezTo>
                  <a:lnTo>
                    <a:pt x="4884" y="3466"/>
                  </a:lnTo>
                  <a:lnTo>
                    <a:pt x="4884" y="8192"/>
                  </a:lnTo>
                  <a:cubicBezTo>
                    <a:pt x="4569" y="7908"/>
                    <a:pt x="4128" y="7719"/>
                    <a:pt x="3655" y="7688"/>
                  </a:cubicBezTo>
                  <a:cubicBezTo>
                    <a:pt x="3277" y="7246"/>
                    <a:pt x="2710" y="6963"/>
                    <a:pt x="2080" y="6963"/>
                  </a:cubicBezTo>
                  <a:cubicBezTo>
                    <a:pt x="946" y="6963"/>
                    <a:pt x="1" y="7908"/>
                    <a:pt x="1" y="9074"/>
                  </a:cubicBezTo>
                  <a:cubicBezTo>
                    <a:pt x="1" y="10176"/>
                    <a:pt x="820" y="11027"/>
                    <a:pt x="1923" y="11153"/>
                  </a:cubicBezTo>
                  <a:cubicBezTo>
                    <a:pt x="2332" y="11594"/>
                    <a:pt x="2868" y="11846"/>
                    <a:pt x="3498" y="11846"/>
                  </a:cubicBezTo>
                  <a:cubicBezTo>
                    <a:pt x="4065" y="11846"/>
                    <a:pt x="4506" y="11657"/>
                    <a:pt x="4916" y="11311"/>
                  </a:cubicBezTo>
                  <a:cubicBezTo>
                    <a:pt x="4916" y="11311"/>
                    <a:pt x="4979" y="11279"/>
                    <a:pt x="4979" y="11216"/>
                  </a:cubicBezTo>
                  <a:cubicBezTo>
                    <a:pt x="5136" y="11594"/>
                    <a:pt x="5514" y="11846"/>
                    <a:pt x="5924" y="11846"/>
                  </a:cubicBezTo>
                  <a:lnTo>
                    <a:pt x="10114" y="11846"/>
                  </a:lnTo>
                  <a:cubicBezTo>
                    <a:pt x="10712" y="11846"/>
                    <a:pt x="11122" y="11374"/>
                    <a:pt x="11122" y="10838"/>
                  </a:cubicBezTo>
                  <a:lnTo>
                    <a:pt x="11122" y="3497"/>
                  </a:lnTo>
                  <a:lnTo>
                    <a:pt x="11500" y="3497"/>
                  </a:lnTo>
                  <a:cubicBezTo>
                    <a:pt x="11689" y="3497"/>
                    <a:pt x="11847" y="3340"/>
                    <a:pt x="11847" y="3151"/>
                  </a:cubicBezTo>
                  <a:lnTo>
                    <a:pt x="11847" y="1072"/>
                  </a:lnTo>
                  <a:cubicBezTo>
                    <a:pt x="11752" y="441"/>
                    <a:pt x="11343" y="0"/>
                    <a:pt x="10744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08" name="Google Shape;1408;p44"/>
            <p:cNvGrpSpPr/>
            <p:nvPr/>
          </p:nvGrpSpPr>
          <p:grpSpPr>
            <a:xfrm>
              <a:off x="4855717" y="2813266"/>
              <a:ext cx="334915" cy="334010"/>
              <a:chOff x="1834826" y="2288610"/>
              <a:chExt cx="334915" cy="334010"/>
            </a:xfrm>
          </p:grpSpPr>
          <p:sp>
            <p:nvSpPr>
              <p:cNvPr id="1409" name="Google Shape;1409;p44"/>
              <p:cNvSpPr/>
              <p:nvPr/>
            </p:nvSpPr>
            <p:spPr>
              <a:xfrm>
                <a:off x="1834826" y="2288610"/>
                <a:ext cx="334915" cy="334010"/>
              </a:xfrm>
              <a:custGeom>
                <a:rect b="b" l="l" r="r" t="t"/>
                <a:pathLst>
                  <a:path extrusionOk="0" h="11815" w="11847">
                    <a:moveTo>
                      <a:pt x="7656" y="662"/>
                    </a:moveTo>
                    <a:lnTo>
                      <a:pt x="7656" y="4190"/>
                    </a:lnTo>
                    <a:lnTo>
                      <a:pt x="4159" y="4190"/>
                    </a:lnTo>
                    <a:lnTo>
                      <a:pt x="4159" y="662"/>
                    </a:lnTo>
                    <a:close/>
                    <a:moveTo>
                      <a:pt x="5577" y="4884"/>
                    </a:moveTo>
                    <a:lnTo>
                      <a:pt x="5577" y="5577"/>
                    </a:lnTo>
                    <a:lnTo>
                      <a:pt x="4222" y="5577"/>
                    </a:lnTo>
                    <a:lnTo>
                      <a:pt x="4222" y="4884"/>
                    </a:lnTo>
                    <a:close/>
                    <a:moveTo>
                      <a:pt x="7625" y="4884"/>
                    </a:moveTo>
                    <a:lnTo>
                      <a:pt x="7625" y="5608"/>
                    </a:lnTo>
                    <a:lnTo>
                      <a:pt x="6270" y="5608"/>
                    </a:lnTo>
                    <a:lnTo>
                      <a:pt x="6270" y="4884"/>
                    </a:lnTo>
                    <a:close/>
                    <a:moveTo>
                      <a:pt x="2111" y="5577"/>
                    </a:moveTo>
                    <a:lnTo>
                      <a:pt x="2111" y="6301"/>
                    </a:lnTo>
                    <a:lnTo>
                      <a:pt x="693" y="6301"/>
                    </a:lnTo>
                    <a:lnTo>
                      <a:pt x="693" y="5923"/>
                    </a:lnTo>
                    <a:cubicBezTo>
                      <a:pt x="693" y="5766"/>
                      <a:pt x="851" y="5577"/>
                      <a:pt x="1072" y="5577"/>
                    </a:cubicBezTo>
                    <a:close/>
                    <a:moveTo>
                      <a:pt x="10775" y="5577"/>
                    </a:moveTo>
                    <a:cubicBezTo>
                      <a:pt x="10996" y="5577"/>
                      <a:pt x="11153" y="5766"/>
                      <a:pt x="11153" y="5955"/>
                    </a:cubicBezTo>
                    <a:lnTo>
                      <a:pt x="11153" y="6301"/>
                    </a:lnTo>
                    <a:lnTo>
                      <a:pt x="9735" y="6301"/>
                    </a:lnTo>
                    <a:lnTo>
                      <a:pt x="9735" y="5577"/>
                    </a:lnTo>
                    <a:close/>
                    <a:moveTo>
                      <a:pt x="5545" y="6270"/>
                    </a:moveTo>
                    <a:lnTo>
                      <a:pt x="5545" y="6963"/>
                    </a:lnTo>
                    <a:lnTo>
                      <a:pt x="4159" y="6963"/>
                    </a:lnTo>
                    <a:lnTo>
                      <a:pt x="4159" y="6270"/>
                    </a:lnTo>
                    <a:close/>
                    <a:moveTo>
                      <a:pt x="7625" y="6270"/>
                    </a:moveTo>
                    <a:lnTo>
                      <a:pt x="7625" y="6963"/>
                    </a:lnTo>
                    <a:lnTo>
                      <a:pt x="6270" y="6963"/>
                    </a:lnTo>
                    <a:lnTo>
                      <a:pt x="6270" y="6270"/>
                    </a:lnTo>
                    <a:close/>
                    <a:moveTo>
                      <a:pt x="2111" y="6931"/>
                    </a:moveTo>
                    <a:lnTo>
                      <a:pt x="2111" y="7656"/>
                    </a:lnTo>
                    <a:lnTo>
                      <a:pt x="693" y="7656"/>
                    </a:lnTo>
                    <a:lnTo>
                      <a:pt x="693" y="6931"/>
                    </a:lnTo>
                    <a:close/>
                    <a:moveTo>
                      <a:pt x="11153" y="6963"/>
                    </a:moveTo>
                    <a:lnTo>
                      <a:pt x="11153" y="7688"/>
                    </a:lnTo>
                    <a:lnTo>
                      <a:pt x="9735" y="7688"/>
                    </a:lnTo>
                    <a:lnTo>
                      <a:pt x="9735" y="6963"/>
                    </a:lnTo>
                    <a:close/>
                    <a:moveTo>
                      <a:pt x="5545" y="7625"/>
                    </a:moveTo>
                    <a:lnTo>
                      <a:pt x="5545" y="8349"/>
                    </a:lnTo>
                    <a:lnTo>
                      <a:pt x="4159" y="8349"/>
                    </a:lnTo>
                    <a:lnTo>
                      <a:pt x="4159" y="7625"/>
                    </a:lnTo>
                    <a:close/>
                    <a:moveTo>
                      <a:pt x="7625" y="7656"/>
                    </a:moveTo>
                    <a:lnTo>
                      <a:pt x="7625" y="8349"/>
                    </a:lnTo>
                    <a:lnTo>
                      <a:pt x="6270" y="8349"/>
                    </a:lnTo>
                    <a:lnTo>
                      <a:pt x="6270" y="7656"/>
                    </a:lnTo>
                    <a:close/>
                    <a:moveTo>
                      <a:pt x="2111" y="8349"/>
                    </a:moveTo>
                    <a:lnTo>
                      <a:pt x="2111" y="9074"/>
                    </a:lnTo>
                    <a:lnTo>
                      <a:pt x="693" y="9074"/>
                    </a:lnTo>
                    <a:lnTo>
                      <a:pt x="693" y="8349"/>
                    </a:lnTo>
                    <a:close/>
                    <a:moveTo>
                      <a:pt x="11153" y="8349"/>
                    </a:moveTo>
                    <a:lnTo>
                      <a:pt x="11153" y="9074"/>
                    </a:lnTo>
                    <a:lnTo>
                      <a:pt x="9735" y="9074"/>
                    </a:lnTo>
                    <a:lnTo>
                      <a:pt x="9735" y="8349"/>
                    </a:lnTo>
                    <a:close/>
                    <a:moveTo>
                      <a:pt x="2111" y="9735"/>
                    </a:moveTo>
                    <a:lnTo>
                      <a:pt x="2111" y="11090"/>
                    </a:lnTo>
                    <a:lnTo>
                      <a:pt x="693" y="11090"/>
                    </a:lnTo>
                    <a:lnTo>
                      <a:pt x="693" y="9735"/>
                    </a:lnTo>
                    <a:close/>
                    <a:moveTo>
                      <a:pt x="8759" y="2048"/>
                    </a:moveTo>
                    <a:cubicBezTo>
                      <a:pt x="8948" y="2048"/>
                      <a:pt x="9105" y="2206"/>
                      <a:pt x="9105" y="2395"/>
                    </a:cubicBezTo>
                    <a:lnTo>
                      <a:pt x="9105" y="11090"/>
                    </a:lnTo>
                    <a:lnTo>
                      <a:pt x="7719" y="11090"/>
                    </a:lnTo>
                    <a:lnTo>
                      <a:pt x="7719" y="10082"/>
                    </a:lnTo>
                    <a:cubicBezTo>
                      <a:pt x="7719" y="9893"/>
                      <a:pt x="7562" y="9735"/>
                      <a:pt x="7373" y="9735"/>
                    </a:cubicBezTo>
                    <a:lnTo>
                      <a:pt x="4600" y="9735"/>
                    </a:lnTo>
                    <a:cubicBezTo>
                      <a:pt x="4411" y="9735"/>
                      <a:pt x="4254" y="9893"/>
                      <a:pt x="4254" y="10082"/>
                    </a:cubicBezTo>
                    <a:lnTo>
                      <a:pt x="4254" y="11090"/>
                    </a:lnTo>
                    <a:lnTo>
                      <a:pt x="2867" y="11090"/>
                    </a:lnTo>
                    <a:lnTo>
                      <a:pt x="2867" y="2395"/>
                    </a:lnTo>
                    <a:lnTo>
                      <a:pt x="2804" y="2395"/>
                    </a:lnTo>
                    <a:cubicBezTo>
                      <a:pt x="2804" y="2206"/>
                      <a:pt x="2962" y="2048"/>
                      <a:pt x="3151" y="2048"/>
                    </a:cubicBezTo>
                    <a:lnTo>
                      <a:pt x="3497" y="2048"/>
                    </a:lnTo>
                    <a:lnTo>
                      <a:pt x="3497" y="8696"/>
                    </a:lnTo>
                    <a:cubicBezTo>
                      <a:pt x="3497" y="8916"/>
                      <a:pt x="3655" y="9074"/>
                      <a:pt x="3875" y="9074"/>
                    </a:cubicBezTo>
                    <a:lnTo>
                      <a:pt x="8034" y="9074"/>
                    </a:lnTo>
                    <a:cubicBezTo>
                      <a:pt x="8223" y="9074"/>
                      <a:pt x="8381" y="8916"/>
                      <a:pt x="8381" y="8696"/>
                    </a:cubicBezTo>
                    <a:lnTo>
                      <a:pt x="8381" y="2048"/>
                    </a:lnTo>
                    <a:close/>
                    <a:moveTo>
                      <a:pt x="6963" y="10428"/>
                    </a:moveTo>
                    <a:lnTo>
                      <a:pt x="6963" y="11153"/>
                    </a:lnTo>
                    <a:lnTo>
                      <a:pt x="4884" y="11153"/>
                    </a:lnTo>
                    <a:lnTo>
                      <a:pt x="4884" y="10428"/>
                    </a:lnTo>
                    <a:close/>
                    <a:moveTo>
                      <a:pt x="11153" y="9767"/>
                    </a:moveTo>
                    <a:lnTo>
                      <a:pt x="11153" y="11153"/>
                    </a:lnTo>
                    <a:lnTo>
                      <a:pt x="9735" y="11153"/>
                    </a:lnTo>
                    <a:lnTo>
                      <a:pt x="9735" y="9767"/>
                    </a:lnTo>
                    <a:close/>
                    <a:moveTo>
                      <a:pt x="3812" y="0"/>
                    </a:moveTo>
                    <a:cubicBezTo>
                      <a:pt x="3623" y="0"/>
                      <a:pt x="3466" y="158"/>
                      <a:pt x="3466" y="347"/>
                    </a:cubicBezTo>
                    <a:lnTo>
                      <a:pt x="3466" y="1387"/>
                    </a:lnTo>
                    <a:lnTo>
                      <a:pt x="3119" y="1387"/>
                    </a:lnTo>
                    <a:cubicBezTo>
                      <a:pt x="2521" y="1387"/>
                      <a:pt x="2080" y="1859"/>
                      <a:pt x="2080" y="2395"/>
                    </a:cubicBezTo>
                    <a:lnTo>
                      <a:pt x="2080" y="4884"/>
                    </a:lnTo>
                    <a:lnTo>
                      <a:pt x="1009" y="4884"/>
                    </a:lnTo>
                    <a:cubicBezTo>
                      <a:pt x="441" y="4884"/>
                      <a:pt x="0" y="5356"/>
                      <a:pt x="0" y="5923"/>
                    </a:cubicBezTo>
                    <a:lnTo>
                      <a:pt x="0" y="11468"/>
                    </a:lnTo>
                    <a:cubicBezTo>
                      <a:pt x="0" y="11657"/>
                      <a:pt x="158" y="11815"/>
                      <a:pt x="347" y="11815"/>
                    </a:cubicBezTo>
                    <a:lnTo>
                      <a:pt x="11468" y="11815"/>
                    </a:lnTo>
                    <a:cubicBezTo>
                      <a:pt x="11657" y="11815"/>
                      <a:pt x="11815" y="11657"/>
                      <a:pt x="11815" y="11468"/>
                    </a:cubicBezTo>
                    <a:lnTo>
                      <a:pt x="11815" y="5923"/>
                    </a:lnTo>
                    <a:cubicBezTo>
                      <a:pt x="11846" y="5356"/>
                      <a:pt x="11374" y="4884"/>
                      <a:pt x="10775" y="4884"/>
                    </a:cubicBezTo>
                    <a:lnTo>
                      <a:pt x="9735" y="4884"/>
                    </a:lnTo>
                    <a:lnTo>
                      <a:pt x="9735" y="2395"/>
                    </a:lnTo>
                    <a:cubicBezTo>
                      <a:pt x="9735" y="1828"/>
                      <a:pt x="9263" y="1387"/>
                      <a:pt x="8696" y="1387"/>
                    </a:cubicBezTo>
                    <a:lnTo>
                      <a:pt x="8349" y="1387"/>
                    </a:lnTo>
                    <a:lnTo>
                      <a:pt x="8349" y="347"/>
                    </a:lnTo>
                    <a:cubicBezTo>
                      <a:pt x="8349" y="158"/>
                      <a:pt x="8192" y="0"/>
                      <a:pt x="8003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44"/>
              <p:cNvSpPr/>
              <p:nvPr/>
            </p:nvSpPr>
            <p:spPr>
              <a:xfrm>
                <a:off x="1972869" y="2326011"/>
                <a:ext cx="60583" cy="60583"/>
              </a:xfrm>
              <a:custGeom>
                <a:rect b="b" l="l" r="r" t="t"/>
                <a:pathLst>
                  <a:path extrusionOk="0" h="2143" w="2143">
                    <a:moveTo>
                      <a:pt x="1072" y="1"/>
                    </a:moveTo>
                    <a:cubicBezTo>
                      <a:pt x="851" y="1"/>
                      <a:pt x="694" y="158"/>
                      <a:pt x="694" y="379"/>
                    </a:cubicBezTo>
                    <a:lnTo>
                      <a:pt x="694" y="725"/>
                    </a:lnTo>
                    <a:lnTo>
                      <a:pt x="347" y="725"/>
                    </a:lnTo>
                    <a:cubicBezTo>
                      <a:pt x="158" y="725"/>
                      <a:pt x="1" y="883"/>
                      <a:pt x="1" y="1072"/>
                    </a:cubicBezTo>
                    <a:cubicBezTo>
                      <a:pt x="1" y="1292"/>
                      <a:pt x="158" y="1450"/>
                      <a:pt x="347" y="1450"/>
                    </a:cubicBezTo>
                    <a:lnTo>
                      <a:pt x="694" y="1450"/>
                    </a:lnTo>
                    <a:lnTo>
                      <a:pt x="694" y="1796"/>
                    </a:lnTo>
                    <a:cubicBezTo>
                      <a:pt x="694" y="1985"/>
                      <a:pt x="851" y="2143"/>
                      <a:pt x="1072" y="2143"/>
                    </a:cubicBezTo>
                    <a:cubicBezTo>
                      <a:pt x="1261" y="2143"/>
                      <a:pt x="1418" y="1985"/>
                      <a:pt x="1418" y="1796"/>
                    </a:cubicBezTo>
                    <a:lnTo>
                      <a:pt x="1418" y="1450"/>
                    </a:lnTo>
                    <a:lnTo>
                      <a:pt x="1765" y="1450"/>
                    </a:lnTo>
                    <a:cubicBezTo>
                      <a:pt x="1985" y="1450"/>
                      <a:pt x="2143" y="1292"/>
                      <a:pt x="2143" y="1072"/>
                    </a:cubicBezTo>
                    <a:cubicBezTo>
                      <a:pt x="2143" y="883"/>
                      <a:pt x="1985" y="725"/>
                      <a:pt x="1765" y="725"/>
                    </a:cubicBezTo>
                    <a:lnTo>
                      <a:pt x="1418" y="725"/>
                    </a:lnTo>
                    <a:lnTo>
                      <a:pt x="1418" y="379"/>
                    </a:lnTo>
                    <a:cubicBezTo>
                      <a:pt x="1418" y="158"/>
                      <a:pt x="1261" y="1"/>
                      <a:pt x="1072" y="1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11" name="Google Shape;1411;p44"/>
            <p:cNvSpPr/>
            <p:nvPr/>
          </p:nvSpPr>
          <p:spPr>
            <a:xfrm>
              <a:off x="4854988" y="2257486"/>
              <a:ext cx="319561" cy="335607"/>
            </a:xfrm>
            <a:custGeom>
              <a:rect b="b" l="l" r="r" t="t"/>
              <a:pathLst>
                <a:path extrusionOk="0" h="11713" w="11153">
                  <a:moveTo>
                    <a:pt x="9594" y="693"/>
                  </a:moveTo>
                  <a:cubicBezTo>
                    <a:pt x="9767" y="693"/>
                    <a:pt x="9940" y="764"/>
                    <a:pt x="10082" y="906"/>
                  </a:cubicBezTo>
                  <a:cubicBezTo>
                    <a:pt x="10365" y="1158"/>
                    <a:pt x="10365" y="1599"/>
                    <a:pt x="10082" y="1883"/>
                  </a:cubicBezTo>
                  <a:lnTo>
                    <a:pt x="9168" y="2796"/>
                  </a:lnTo>
                  <a:lnTo>
                    <a:pt x="6175" y="3364"/>
                  </a:lnTo>
                  <a:lnTo>
                    <a:pt x="6175" y="1410"/>
                  </a:lnTo>
                  <a:lnTo>
                    <a:pt x="8475" y="1410"/>
                  </a:lnTo>
                  <a:cubicBezTo>
                    <a:pt x="8538" y="1410"/>
                    <a:pt x="8664" y="1379"/>
                    <a:pt x="8696" y="1284"/>
                  </a:cubicBezTo>
                  <a:lnTo>
                    <a:pt x="9105" y="906"/>
                  </a:lnTo>
                  <a:cubicBezTo>
                    <a:pt x="9247" y="764"/>
                    <a:pt x="9420" y="693"/>
                    <a:pt x="9594" y="693"/>
                  </a:cubicBezTo>
                  <a:close/>
                  <a:moveTo>
                    <a:pt x="5136" y="749"/>
                  </a:moveTo>
                  <a:cubicBezTo>
                    <a:pt x="5325" y="749"/>
                    <a:pt x="5482" y="906"/>
                    <a:pt x="5482" y="1095"/>
                  </a:cubicBezTo>
                  <a:lnTo>
                    <a:pt x="5482" y="4214"/>
                  </a:lnTo>
                  <a:cubicBezTo>
                    <a:pt x="5356" y="4151"/>
                    <a:pt x="5230" y="4151"/>
                    <a:pt x="5136" y="4151"/>
                  </a:cubicBezTo>
                  <a:cubicBezTo>
                    <a:pt x="5010" y="4151"/>
                    <a:pt x="4884" y="4151"/>
                    <a:pt x="4758" y="4214"/>
                  </a:cubicBezTo>
                  <a:lnTo>
                    <a:pt x="4758" y="1095"/>
                  </a:lnTo>
                  <a:cubicBezTo>
                    <a:pt x="4758" y="906"/>
                    <a:pt x="4915" y="749"/>
                    <a:pt x="5136" y="749"/>
                  </a:cubicBezTo>
                  <a:close/>
                  <a:moveTo>
                    <a:pt x="5136" y="4844"/>
                  </a:moveTo>
                  <a:cubicBezTo>
                    <a:pt x="5671" y="4844"/>
                    <a:pt x="6144" y="5317"/>
                    <a:pt x="6144" y="5852"/>
                  </a:cubicBezTo>
                  <a:cubicBezTo>
                    <a:pt x="6144" y="6419"/>
                    <a:pt x="5671" y="6861"/>
                    <a:pt x="5136" y="6861"/>
                  </a:cubicBezTo>
                  <a:cubicBezTo>
                    <a:pt x="4568" y="6861"/>
                    <a:pt x="4096" y="6388"/>
                    <a:pt x="4096" y="5852"/>
                  </a:cubicBezTo>
                  <a:cubicBezTo>
                    <a:pt x="4096" y="5317"/>
                    <a:pt x="4568" y="4844"/>
                    <a:pt x="5136" y="4844"/>
                  </a:cubicBezTo>
                  <a:close/>
                  <a:moveTo>
                    <a:pt x="4096" y="1442"/>
                  </a:moveTo>
                  <a:lnTo>
                    <a:pt x="4096" y="4529"/>
                  </a:lnTo>
                  <a:cubicBezTo>
                    <a:pt x="3655" y="4844"/>
                    <a:pt x="3434" y="5348"/>
                    <a:pt x="3434" y="5884"/>
                  </a:cubicBezTo>
                  <a:cubicBezTo>
                    <a:pt x="3434" y="6136"/>
                    <a:pt x="3466" y="6419"/>
                    <a:pt x="3592" y="6609"/>
                  </a:cubicBezTo>
                  <a:lnTo>
                    <a:pt x="2332" y="8184"/>
                  </a:lnTo>
                  <a:cubicBezTo>
                    <a:pt x="1323" y="7522"/>
                    <a:pt x="725" y="6356"/>
                    <a:pt x="725" y="5159"/>
                  </a:cubicBezTo>
                  <a:cubicBezTo>
                    <a:pt x="662" y="3143"/>
                    <a:pt x="2206" y="1568"/>
                    <a:pt x="4096" y="1442"/>
                  </a:cubicBezTo>
                  <a:close/>
                  <a:moveTo>
                    <a:pt x="8916" y="3521"/>
                  </a:moveTo>
                  <a:lnTo>
                    <a:pt x="8916" y="4466"/>
                  </a:lnTo>
                  <a:cubicBezTo>
                    <a:pt x="8916" y="4529"/>
                    <a:pt x="8916" y="4592"/>
                    <a:pt x="8948" y="4624"/>
                  </a:cubicBezTo>
                  <a:lnTo>
                    <a:pt x="9798" y="6419"/>
                  </a:lnTo>
                  <a:cubicBezTo>
                    <a:pt x="9893" y="6577"/>
                    <a:pt x="9798" y="6672"/>
                    <a:pt x="9798" y="6735"/>
                  </a:cubicBezTo>
                  <a:cubicBezTo>
                    <a:pt x="9767" y="6766"/>
                    <a:pt x="9704" y="6892"/>
                    <a:pt x="9546" y="6892"/>
                  </a:cubicBezTo>
                  <a:lnTo>
                    <a:pt x="9263" y="6892"/>
                  </a:lnTo>
                  <a:cubicBezTo>
                    <a:pt x="9074" y="6892"/>
                    <a:pt x="8916" y="7050"/>
                    <a:pt x="8916" y="7239"/>
                  </a:cubicBezTo>
                  <a:lnTo>
                    <a:pt x="8916" y="8341"/>
                  </a:lnTo>
                  <a:cubicBezTo>
                    <a:pt x="8633" y="8467"/>
                    <a:pt x="8381" y="8656"/>
                    <a:pt x="8286" y="8971"/>
                  </a:cubicBezTo>
                  <a:lnTo>
                    <a:pt x="6522" y="8971"/>
                  </a:lnTo>
                  <a:cubicBezTo>
                    <a:pt x="5955" y="8971"/>
                    <a:pt x="5482" y="8499"/>
                    <a:pt x="5482" y="7932"/>
                  </a:cubicBezTo>
                  <a:lnTo>
                    <a:pt x="5482" y="7554"/>
                  </a:lnTo>
                  <a:cubicBezTo>
                    <a:pt x="6270" y="7396"/>
                    <a:pt x="6868" y="6672"/>
                    <a:pt x="6868" y="5852"/>
                  </a:cubicBezTo>
                  <a:cubicBezTo>
                    <a:pt x="6868" y="5317"/>
                    <a:pt x="6585" y="4781"/>
                    <a:pt x="6207" y="4466"/>
                  </a:cubicBezTo>
                  <a:lnTo>
                    <a:pt x="6207" y="4088"/>
                  </a:lnTo>
                  <a:lnTo>
                    <a:pt x="8916" y="3521"/>
                  </a:lnTo>
                  <a:close/>
                  <a:moveTo>
                    <a:pt x="9231" y="8940"/>
                  </a:moveTo>
                  <a:cubicBezTo>
                    <a:pt x="9420" y="8940"/>
                    <a:pt x="9578" y="9097"/>
                    <a:pt x="9578" y="9286"/>
                  </a:cubicBezTo>
                  <a:cubicBezTo>
                    <a:pt x="9578" y="9475"/>
                    <a:pt x="9420" y="9633"/>
                    <a:pt x="9231" y="9633"/>
                  </a:cubicBezTo>
                  <a:cubicBezTo>
                    <a:pt x="9011" y="9633"/>
                    <a:pt x="8853" y="9475"/>
                    <a:pt x="8853" y="9286"/>
                  </a:cubicBezTo>
                  <a:cubicBezTo>
                    <a:pt x="8853" y="9097"/>
                    <a:pt x="9011" y="8940"/>
                    <a:pt x="9231" y="8940"/>
                  </a:cubicBezTo>
                  <a:close/>
                  <a:moveTo>
                    <a:pt x="3970" y="7144"/>
                  </a:moveTo>
                  <a:cubicBezTo>
                    <a:pt x="4222" y="7365"/>
                    <a:pt x="4442" y="7522"/>
                    <a:pt x="4758" y="7554"/>
                  </a:cubicBezTo>
                  <a:lnTo>
                    <a:pt x="4758" y="7932"/>
                  </a:lnTo>
                  <a:cubicBezTo>
                    <a:pt x="4758" y="8877"/>
                    <a:pt x="5514" y="9633"/>
                    <a:pt x="6459" y="9633"/>
                  </a:cubicBezTo>
                  <a:lnTo>
                    <a:pt x="8223" y="9633"/>
                  </a:lnTo>
                  <a:cubicBezTo>
                    <a:pt x="8286" y="9727"/>
                    <a:pt x="8318" y="9791"/>
                    <a:pt x="8349" y="9822"/>
                  </a:cubicBezTo>
                  <a:cubicBezTo>
                    <a:pt x="8034" y="10137"/>
                    <a:pt x="7593" y="10295"/>
                    <a:pt x="7183" y="10295"/>
                  </a:cubicBezTo>
                  <a:lnTo>
                    <a:pt x="5797" y="10295"/>
                  </a:lnTo>
                  <a:cubicBezTo>
                    <a:pt x="5608" y="10295"/>
                    <a:pt x="5451" y="10452"/>
                    <a:pt x="5451" y="10673"/>
                  </a:cubicBezTo>
                  <a:lnTo>
                    <a:pt x="5451" y="11051"/>
                  </a:lnTo>
                  <a:lnTo>
                    <a:pt x="2710" y="11051"/>
                  </a:lnTo>
                  <a:lnTo>
                    <a:pt x="2710" y="8719"/>
                  </a:lnTo>
                  <a:lnTo>
                    <a:pt x="3970" y="7144"/>
                  </a:lnTo>
                  <a:close/>
                  <a:moveTo>
                    <a:pt x="9629" y="0"/>
                  </a:moveTo>
                  <a:cubicBezTo>
                    <a:pt x="9278" y="0"/>
                    <a:pt x="8932" y="134"/>
                    <a:pt x="8664" y="402"/>
                  </a:cubicBezTo>
                  <a:lnTo>
                    <a:pt x="8412" y="686"/>
                  </a:lnTo>
                  <a:lnTo>
                    <a:pt x="6144" y="686"/>
                  </a:lnTo>
                  <a:cubicBezTo>
                    <a:pt x="5986" y="308"/>
                    <a:pt x="5640" y="24"/>
                    <a:pt x="5167" y="24"/>
                  </a:cubicBezTo>
                  <a:cubicBezTo>
                    <a:pt x="4726" y="24"/>
                    <a:pt x="4348" y="308"/>
                    <a:pt x="4190" y="686"/>
                  </a:cubicBezTo>
                  <a:cubicBezTo>
                    <a:pt x="1859" y="812"/>
                    <a:pt x="0" y="2702"/>
                    <a:pt x="0" y="5033"/>
                  </a:cubicBezTo>
                  <a:cubicBezTo>
                    <a:pt x="0" y="6514"/>
                    <a:pt x="725" y="7900"/>
                    <a:pt x="1922" y="8688"/>
                  </a:cubicBezTo>
                  <a:lnTo>
                    <a:pt x="2048" y="8782"/>
                  </a:lnTo>
                  <a:lnTo>
                    <a:pt x="2048" y="11366"/>
                  </a:lnTo>
                  <a:cubicBezTo>
                    <a:pt x="2048" y="11555"/>
                    <a:pt x="2206" y="11712"/>
                    <a:pt x="2426" y="11712"/>
                  </a:cubicBezTo>
                  <a:lnTo>
                    <a:pt x="5829" y="11712"/>
                  </a:lnTo>
                  <a:cubicBezTo>
                    <a:pt x="6018" y="11712"/>
                    <a:pt x="6207" y="11555"/>
                    <a:pt x="6207" y="11366"/>
                  </a:cubicBezTo>
                  <a:lnTo>
                    <a:pt x="6207" y="10956"/>
                  </a:lnTo>
                  <a:lnTo>
                    <a:pt x="7215" y="10956"/>
                  </a:lnTo>
                  <a:cubicBezTo>
                    <a:pt x="7877" y="10956"/>
                    <a:pt x="8475" y="10704"/>
                    <a:pt x="8948" y="10232"/>
                  </a:cubicBezTo>
                  <a:cubicBezTo>
                    <a:pt x="9074" y="10263"/>
                    <a:pt x="9137" y="10263"/>
                    <a:pt x="9263" y="10263"/>
                  </a:cubicBezTo>
                  <a:cubicBezTo>
                    <a:pt x="9830" y="10263"/>
                    <a:pt x="10302" y="9791"/>
                    <a:pt x="10302" y="9223"/>
                  </a:cubicBezTo>
                  <a:cubicBezTo>
                    <a:pt x="10302" y="8814"/>
                    <a:pt x="10019" y="8404"/>
                    <a:pt x="9609" y="8247"/>
                  </a:cubicBezTo>
                  <a:lnTo>
                    <a:pt x="9609" y="7491"/>
                  </a:lnTo>
                  <a:cubicBezTo>
                    <a:pt x="9924" y="7459"/>
                    <a:pt x="10239" y="7302"/>
                    <a:pt x="10397" y="7018"/>
                  </a:cubicBezTo>
                  <a:cubicBezTo>
                    <a:pt x="10617" y="6703"/>
                    <a:pt x="10617" y="6356"/>
                    <a:pt x="10460" y="6041"/>
                  </a:cubicBezTo>
                  <a:lnTo>
                    <a:pt x="9609" y="4403"/>
                  </a:lnTo>
                  <a:lnTo>
                    <a:pt x="9609" y="3332"/>
                  </a:lnTo>
                  <a:lnTo>
                    <a:pt x="10617" y="2355"/>
                  </a:lnTo>
                  <a:cubicBezTo>
                    <a:pt x="11153" y="1788"/>
                    <a:pt x="11153" y="938"/>
                    <a:pt x="10617" y="402"/>
                  </a:cubicBezTo>
                  <a:cubicBezTo>
                    <a:pt x="10334" y="134"/>
                    <a:pt x="9979" y="0"/>
                    <a:pt x="9629" y="0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2" name="Google Shape;1412;p44"/>
          <p:cNvSpPr/>
          <p:nvPr/>
        </p:nvSpPr>
        <p:spPr>
          <a:xfrm>
            <a:off x="5890550" y="2650475"/>
            <a:ext cx="909900" cy="919800"/>
          </a:xfrm>
          <a:prstGeom prst="ellipse">
            <a:avLst/>
          </a:prstGeom>
          <a:noFill/>
          <a:ln cap="flat" cmpd="sng" w="38100">
            <a:solidFill>
              <a:srgbClr val="213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3" name="Google Shape;1413;p44"/>
          <p:cNvCxnSpPr>
            <a:stCxn id="1412" idx="1"/>
          </p:cNvCxnSpPr>
          <p:nvPr/>
        </p:nvCxnSpPr>
        <p:spPr>
          <a:xfrm rot="10800000">
            <a:off x="4406502" y="190777"/>
            <a:ext cx="1617300" cy="25944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44"/>
          <p:cNvCxnSpPr>
            <a:stCxn id="1412" idx="3"/>
          </p:cNvCxnSpPr>
          <p:nvPr/>
        </p:nvCxnSpPr>
        <p:spPr>
          <a:xfrm flipH="1">
            <a:off x="4426302" y="3435573"/>
            <a:ext cx="1597500" cy="1462800"/>
          </a:xfrm>
          <a:prstGeom prst="straightConnector1">
            <a:avLst/>
          </a:prstGeom>
          <a:noFill/>
          <a:ln cap="flat" cmpd="sng" w="28575">
            <a:solidFill>
              <a:srgbClr val="213864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415" name="Google Shape;141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45"/>
          <p:cNvSpPr txBox="1"/>
          <p:nvPr>
            <p:ph idx="1" type="subTitle"/>
          </p:nvPr>
        </p:nvSpPr>
        <p:spPr>
          <a:xfrm>
            <a:off x="720000" y="3741000"/>
            <a:ext cx="3476700" cy="86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5"/>
          <p:cNvSpPr txBox="1"/>
          <p:nvPr/>
        </p:nvSpPr>
        <p:spPr>
          <a:xfrm>
            <a:off x="2243300" y="2383550"/>
            <a:ext cx="32271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5571A7"/>
                </a:solidFill>
                <a:latin typeface="Pacifico"/>
                <a:ea typeface="Pacifico"/>
                <a:cs typeface="Pacifico"/>
                <a:sym typeface="Pacifico"/>
              </a:rPr>
              <a:t>總結</a:t>
            </a:r>
            <a:endParaRPr sz="5100">
              <a:solidFill>
                <a:srgbClr val="5571A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422" name="Google Shape;1422;p45"/>
          <p:cNvSpPr txBox="1"/>
          <p:nvPr/>
        </p:nvSpPr>
        <p:spPr>
          <a:xfrm>
            <a:off x="720000" y="1011950"/>
            <a:ext cx="3227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>
                <a:solidFill>
                  <a:srgbClr val="FF8687"/>
                </a:solidFill>
                <a:latin typeface="Pacifico"/>
                <a:ea typeface="Pacifico"/>
                <a:cs typeface="Pacifico"/>
                <a:sym typeface="Pacifico"/>
              </a:rPr>
              <a:t>05.</a:t>
            </a:r>
            <a:endParaRPr sz="8700">
              <a:solidFill>
                <a:srgbClr val="FF868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423" name="Google Shape;1423;p45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424" name="Google Shape;142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9" name="Google Shape;1429;p46"/>
          <p:cNvGrpSpPr/>
          <p:nvPr/>
        </p:nvGrpSpPr>
        <p:grpSpPr>
          <a:xfrm>
            <a:off x="720002" y="3715238"/>
            <a:ext cx="453840" cy="873873"/>
            <a:chOff x="1637325" y="1952075"/>
            <a:chExt cx="199350" cy="383850"/>
          </a:xfrm>
        </p:grpSpPr>
        <p:sp>
          <p:nvSpPr>
            <p:cNvPr id="1430" name="Google Shape;1430;p46"/>
            <p:cNvSpPr/>
            <p:nvPr/>
          </p:nvSpPr>
          <p:spPr>
            <a:xfrm>
              <a:off x="1672350" y="1952075"/>
              <a:ext cx="150625" cy="93375"/>
            </a:xfrm>
            <a:custGeom>
              <a:rect b="b" l="l" r="r" t="t"/>
              <a:pathLst>
                <a:path extrusionOk="0" h="3735" w="6025">
                  <a:moveTo>
                    <a:pt x="2998" y="0"/>
                  </a:moveTo>
                  <a:cubicBezTo>
                    <a:pt x="2587" y="0"/>
                    <a:pt x="2213" y="131"/>
                    <a:pt x="1901" y="354"/>
                  </a:cubicBezTo>
                  <a:cubicBezTo>
                    <a:pt x="1893" y="352"/>
                    <a:pt x="1884" y="352"/>
                    <a:pt x="1875" y="352"/>
                  </a:cubicBezTo>
                  <a:cubicBezTo>
                    <a:pt x="1742" y="352"/>
                    <a:pt x="1604" y="510"/>
                    <a:pt x="1604" y="510"/>
                  </a:cubicBezTo>
                  <a:cubicBezTo>
                    <a:pt x="1604" y="510"/>
                    <a:pt x="1620" y="189"/>
                    <a:pt x="1401" y="103"/>
                  </a:cubicBezTo>
                  <a:cubicBezTo>
                    <a:pt x="1357" y="86"/>
                    <a:pt x="1318" y="79"/>
                    <a:pt x="1283" y="79"/>
                  </a:cubicBezTo>
                  <a:cubicBezTo>
                    <a:pt x="1099" y="79"/>
                    <a:pt x="1033" y="283"/>
                    <a:pt x="1033" y="283"/>
                  </a:cubicBezTo>
                  <a:cubicBezTo>
                    <a:pt x="919" y="232"/>
                    <a:pt x="822" y="214"/>
                    <a:pt x="738" y="214"/>
                  </a:cubicBezTo>
                  <a:cubicBezTo>
                    <a:pt x="707" y="214"/>
                    <a:pt x="677" y="216"/>
                    <a:pt x="650" y="221"/>
                  </a:cubicBezTo>
                  <a:cubicBezTo>
                    <a:pt x="509" y="236"/>
                    <a:pt x="383" y="338"/>
                    <a:pt x="337" y="479"/>
                  </a:cubicBezTo>
                  <a:cubicBezTo>
                    <a:pt x="266" y="721"/>
                    <a:pt x="462" y="894"/>
                    <a:pt x="462" y="894"/>
                  </a:cubicBezTo>
                  <a:cubicBezTo>
                    <a:pt x="0" y="980"/>
                    <a:pt x="71" y="1277"/>
                    <a:pt x="71" y="1277"/>
                  </a:cubicBezTo>
                  <a:cubicBezTo>
                    <a:pt x="128" y="1541"/>
                    <a:pt x="360" y="1586"/>
                    <a:pt x="510" y="1586"/>
                  </a:cubicBezTo>
                  <a:cubicBezTo>
                    <a:pt x="586" y="1586"/>
                    <a:pt x="642" y="1574"/>
                    <a:pt x="642" y="1574"/>
                  </a:cubicBezTo>
                  <a:lnTo>
                    <a:pt x="642" y="1574"/>
                  </a:lnTo>
                  <a:cubicBezTo>
                    <a:pt x="634" y="1637"/>
                    <a:pt x="634" y="1692"/>
                    <a:pt x="642" y="1746"/>
                  </a:cubicBezTo>
                  <a:cubicBezTo>
                    <a:pt x="676" y="1958"/>
                    <a:pt x="818" y="2117"/>
                    <a:pt x="1015" y="2117"/>
                  </a:cubicBezTo>
                  <a:cubicBezTo>
                    <a:pt x="1043" y="2117"/>
                    <a:pt x="1073" y="2113"/>
                    <a:pt x="1103" y="2106"/>
                  </a:cubicBezTo>
                  <a:lnTo>
                    <a:pt x="1103" y="2106"/>
                  </a:lnTo>
                  <a:lnTo>
                    <a:pt x="1088" y="2482"/>
                  </a:lnTo>
                  <a:cubicBezTo>
                    <a:pt x="1064" y="3108"/>
                    <a:pt x="1549" y="3640"/>
                    <a:pt x="2175" y="3663"/>
                  </a:cubicBezTo>
                  <a:lnTo>
                    <a:pt x="3998" y="3734"/>
                  </a:lnTo>
                  <a:cubicBezTo>
                    <a:pt x="4013" y="3734"/>
                    <a:pt x="4028" y="3735"/>
                    <a:pt x="4042" y="3735"/>
                  </a:cubicBezTo>
                  <a:cubicBezTo>
                    <a:pt x="4602" y="3735"/>
                    <a:pt x="5063" y="3297"/>
                    <a:pt x="5086" y="2732"/>
                  </a:cubicBezTo>
                  <a:lnTo>
                    <a:pt x="5109" y="2099"/>
                  </a:lnTo>
                  <a:cubicBezTo>
                    <a:pt x="5250" y="2059"/>
                    <a:pt x="5352" y="1919"/>
                    <a:pt x="5376" y="1746"/>
                  </a:cubicBezTo>
                  <a:cubicBezTo>
                    <a:pt x="5383" y="1692"/>
                    <a:pt x="5391" y="1637"/>
                    <a:pt x="5383" y="1574"/>
                  </a:cubicBezTo>
                  <a:lnTo>
                    <a:pt x="5383" y="1574"/>
                  </a:lnTo>
                  <a:cubicBezTo>
                    <a:pt x="5383" y="1574"/>
                    <a:pt x="5439" y="1586"/>
                    <a:pt x="5515" y="1586"/>
                  </a:cubicBezTo>
                  <a:cubicBezTo>
                    <a:pt x="5665" y="1586"/>
                    <a:pt x="5895" y="1541"/>
                    <a:pt x="5947" y="1277"/>
                  </a:cubicBezTo>
                  <a:cubicBezTo>
                    <a:pt x="5947" y="1277"/>
                    <a:pt x="6025" y="980"/>
                    <a:pt x="5563" y="894"/>
                  </a:cubicBezTo>
                  <a:cubicBezTo>
                    <a:pt x="5563" y="894"/>
                    <a:pt x="5759" y="721"/>
                    <a:pt x="5688" y="479"/>
                  </a:cubicBezTo>
                  <a:cubicBezTo>
                    <a:pt x="5642" y="338"/>
                    <a:pt x="5516" y="236"/>
                    <a:pt x="5376" y="221"/>
                  </a:cubicBezTo>
                  <a:cubicBezTo>
                    <a:pt x="5348" y="216"/>
                    <a:pt x="5318" y="214"/>
                    <a:pt x="5286" y="214"/>
                  </a:cubicBezTo>
                  <a:cubicBezTo>
                    <a:pt x="5200" y="214"/>
                    <a:pt x="5100" y="232"/>
                    <a:pt x="4992" y="283"/>
                  </a:cubicBezTo>
                  <a:cubicBezTo>
                    <a:pt x="4992" y="283"/>
                    <a:pt x="4920" y="79"/>
                    <a:pt x="4739" y="79"/>
                  </a:cubicBezTo>
                  <a:cubicBezTo>
                    <a:pt x="4705" y="79"/>
                    <a:pt x="4667" y="86"/>
                    <a:pt x="4624" y="103"/>
                  </a:cubicBezTo>
                  <a:cubicBezTo>
                    <a:pt x="4468" y="166"/>
                    <a:pt x="4429" y="330"/>
                    <a:pt x="4421" y="432"/>
                  </a:cubicBezTo>
                  <a:cubicBezTo>
                    <a:pt x="4116" y="182"/>
                    <a:pt x="3732" y="25"/>
                    <a:pt x="3310" y="9"/>
                  </a:cubicBezTo>
                  <a:lnTo>
                    <a:pt x="3067" y="2"/>
                  </a:lnTo>
                  <a:cubicBezTo>
                    <a:pt x="3044" y="1"/>
                    <a:pt x="3021" y="0"/>
                    <a:pt x="2998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1701875" y="1994150"/>
              <a:ext cx="95300" cy="103700"/>
            </a:xfrm>
            <a:custGeom>
              <a:rect b="b" l="l" r="r" t="t"/>
              <a:pathLst>
                <a:path extrusionOk="0" h="4148" w="3812">
                  <a:moveTo>
                    <a:pt x="2567" y="1"/>
                  </a:moveTo>
                  <a:cubicBezTo>
                    <a:pt x="2567" y="9"/>
                    <a:pt x="2567" y="17"/>
                    <a:pt x="2575" y="40"/>
                  </a:cubicBezTo>
                  <a:cubicBezTo>
                    <a:pt x="2653" y="337"/>
                    <a:pt x="2575" y="674"/>
                    <a:pt x="2293" y="674"/>
                  </a:cubicBezTo>
                  <a:cubicBezTo>
                    <a:pt x="1753" y="674"/>
                    <a:pt x="1745" y="79"/>
                    <a:pt x="1745" y="79"/>
                  </a:cubicBezTo>
                  <a:cubicBezTo>
                    <a:pt x="1745" y="201"/>
                    <a:pt x="1588" y="638"/>
                    <a:pt x="1140" y="638"/>
                  </a:cubicBezTo>
                  <a:cubicBezTo>
                    <a:pt x="1099" y="638"/>
                    <a:pt x="1056" y="635"/>
                    <a:pt x="1010" y="627"/>
                  </a:cubicBezTo>
                  <a:cubicBezTo>
                    <a:pt x="814" y="596"/>
                    <a:pt x="736" y="447"/>
                    <a:pt x="713" y="337"/>
                  </a:cubicBezTo>
                  <a:cubicBezTo>
                    <a:pt x="619" y="517"/>
                    <a:pt x="556" y="721"/>
                    <a:pt x="556" y="932"/>
                  </a:cubicBezTo>
                  <a:lnTo>
                    <a:pt x="548" y="1049"/>
                  </a:lnTo>
                  <a:lnTo>
                    <a:pt x="454" y="1049"/>
                  </a:lnTo>
                  <a:cubicBezTo>
                    <a:pt x="450" y="1049"/>
                    <a:pt x="445" y="1049"/>
                    <a:pt x="440" y="1049"/>
                  </a:cubicBezTo>
                  <a:cubicBezTo>
                    <a:pt x="204" y="1049"/>
                    <a:pt x="8" y="1242"/>
                    <a:pt x="1" y="1480"/>
                  </a:cubicBezTo>
                  <a:lnTo>
                    <a:pt x="1" y="1527"/>
                  </a:lnTo>
                  <a:cubicBezTo>
                    <a:pt x="1" y="1769"/>
                    <a:pt x="188" y="1973"/>
                    <a:pt x="431" y="1973"/>
                  </a:cubicBezTo>
                  <a:lnTo>
                    <a:pt x="533" y="1980"/>
                  </a:lnTo>
                  <a:lnTo>
                    <a:pt x="533" y="1996"/>
                  </a:lnTo>
                  <a:cubicBezTo>
                    <a:pt x="517" y="2513"/>
                    <a:pt x="807" y="2974"/>
                    <a:pt x="1237" y="3209"/>
                  </a:cubicBezTo>
                  <a:lnTo>
                    <a:pt x="1213" y="4093"/>
                  </a:lnTo>
                  <a:cubicBezTo>
                    <a:pt x="1213" y="4109"/>
                    <a:pt x="1229" y="4117"/>
                    <a:pt x="1245" y="4117"/>
                  </a:cubicBezTo>
                  <a:lnTo>
                    <a:pt x="2614" y="4148"/>
                  </a:lnTo>
                  <a:cubicBezTo>
                    <a:pt x="2630" y="4148"/>
                    <a:pt x="2645" y="4140"/>
                    <a:pt x="2645" y="4124"/>
                  </a:cubicBezTo>
                  <a:lnTo>
                    <a:pt x="2669" y="3201"/>
                  </a:lnTo>
                  <a:cubicBezTo>
                    <a:pt x="3068" y="2974"/>
                    <a:pt x="3349" y="2552"/>
                    <a:pt x="3357" y="2059"/>
                  </a:cubicBezTo>
                  <a:lnTo>
                    <a:pt x="3357" y="2035"/>
                  </a:lnTo>
                  <a:cubicBezTo>
                    <a:pt x="3362" y="2035"/>
                    <a:pt x="3367" y="2035"/>
                    <a:pt x="3371" y="2035"/>
                  </a:cubicBezTo>
                  <a:cubicBezTo>
                    <a:pt x="3608" y="2035"/>
                    <a:pt x="3803" y="1843"/>
                    <a:pt x="3803" y="1613"/>
                  </a:cubicBezTo>
                  <a:lnTo>
                    <a:pt x="3803" y="1566"/>
                  </a:lnTo>
                  <a:cubicBezTo>
                    <a:pt x="3811" y="1323"/>
                    <a:pt x="3623" y="1120"/>
                    <a:pt x="3381" y="1112"/>
                  </a:cubicBezTo>
                  <a:lnTo>
                    <a:pt x="3381" y="995"/>
                  </a:lnTo>
                  <a:cubicBezTo>
                    <a:pt x="3381" y="862"/>
                    <a:pt x="3365" y="729"/>
                    <a:pt x="3334" y="603"/>
                  </a:cubicBezTo>
                  <a:cubicBezTo>
                    <a:pt x="3291" y="613"/>
                    <a:pt x="3251" y="618"/>
                    <a:pt x="3212" y="618"/>
                  </a:cubicBezTo>
                  <a:cubicBezTo>
                    <a:pt x="2788" y="618"/>
                    <a:pt x="2589" y="73"/>
                    <a:pt x="2567" y="1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6"/>
            <p:cNvSpPr/>
            <p:nvPr/>
          </p:nvSpPr>
          <p:spPr>
            <a:xfrm>
              <a:off x="1714800" y="2038375"/>
              <a:ext cx="71225" cy="48925"/>
            </a:xfrm>
            <a:custGeom>
              <a:rect b="b" l="l" r="r" t="t"/>
              <a:pathLst>
                <a:path extrusionOk="0" h="1957" w="2849">
                  <a:moveTo>
                    <a:pt x="16" y="0"/>
                  </a:moveTo>
                  <a:cubicBezTo>
                    <a:pt x="15" y="19"/>
                    <a:pt x="15" y="38"/>
                    <a:pt x="16" y="57"/>
                  </a:cubicBezTo>
                  <a:lnTo>
                    <a:pt x="16" y="57"/>
                  </a:lnTo>
                  <a:lnTo>
                    <a:pt x="16" y="0"/>
                  </a:lnTo>
                  <a:close/>
                  <a:moveTo>
                    <a:pt x="2848" y="63"/>
                  </a:moveTo>
                  <a:lnTo>
                    <a:pt x="2847" y="98"/>
                  </a:lnTo>
                  <a:lnTo>
                    <a:pt x="2847" y="98"/>
                  </a:lnTo>
                  <a:cubicBezTo>
                    <a:pt x="2847" y="86"/>
                    <a:pt x="2848" y="75"/>
                    <a:pt x="2848" y="63"/>
                  </a:cubicBezTo>
                  <a:close/>
                  <a:moveTo>
                    <a:pt x="16" y="57"/>
                  </a:moveTo>
                  <a:lnTo>
                    <a:pt x="16" y="227"/>
                  </a:lnTo>
                  <a:cubicBezTo>
                    <a:pt x="0" y="806"/>
                    <a:pt x="360" y="1307"/>
                    <a:pt x="869" y="1502"/>
                  </a:cubicBezTo>
                  <a:cubicBezTo>
                    <a:pt x="884" y="1753"/>
                    <a:pt x="1135" y="1956"/>
                    <a:pt x="1440" y="1956"/>
                  </a:cubicBezTo>
                  <a:cubicBezTo>
                    <a:pt x="1753" y="1956"/>
                    <a:pt x="2011" y="1753"/>
                    <a:pt x="2019" y="1495"/>
                  </a:cubicBezTo>
                  <a:cubicBezTo>
                    <a:pt x="2488" y="1299"/>
                    <a:pt x="2832" y="837"/>
                    <a:pt x="2840" y="290"/>
                  </a:cubicBezTo>
                  <a:lnTo>
                    <a:pt x="2847" y="98"/>
                  </a:lnTo>
                  <a:lnTo>
                    <a:pt x="2847" y="98"/>
                  </a:lnTo>
                  <a:cubicBezTo>
                    <a:pt x="2813" y="808"/>
                    <a:pt x="2218" y="1378"/>
                    <a:pt x="1500" y="1378"/>
                  </a:cubicBezTo>
                  <a:cubicBezTo>
                    <a:pt x="1490" y="1378"/>
                    <a:pt x="1481" y="1377"/>
                    <a:pt x="1471" y="1377"/>
                  </a:cubicBezTo>
                  <a:lnTo>
                    <a:pt x="1330" y="1369"/>
                  </a:lnTo>
                  <a:cubicBezTo>
                    <a:pt x="614" y="1354"/>
                    <a:pt x="31" y="767"/>
                    <a:pt x="16" y="57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6"/>
            <p:cNvSpPr/>
            <p:nvPr/>
          </p:nvSpPr>
          <p:spPr>
            <a:xfrm>
              <a:off x="1706775" y="2025775"/>
              <a:ext cx="7850" cy="11050"/>
            </a:xfrm>
            <a:custGeom>
              <a:rect b="b" l="l" r="r" t="t"/>
              <a:pathLst>
                <a:path extrusionOk="0" h="442" w="314">
                  <a:moveTo>
                    <a:pt x="51" y="0"/>
                  </a:moveTo>
                  <a:cubicBezTo>
                    <a:pt x="41" y="0"/>
                    <a:pt x="31" y="4"/>
                    <a:pt x="24" y="11"/>
                  </a:cubicBezTo>
                  <a:cubicBezTo>
                    <a:pt x="0" y="27"/>
                    <a:pt x="0" y="58"/>
                    <a:pt x="16" y="74"/>
                  </a:cubicBezTo>
                  <a:lnTo>
                    <a:pt x="180" y="269"/>
                  </a:lnTo>
                  <a:lnTo>
                    <a:pt x="71" y="356"/>
                  </a:lnTo>
                  <a:cubicBezTo>
                    <a:pt x="55" y="371"/>
                    <a:pt x="47" y="402"/>
                    <a:pt x="63" y="426"/>
                  </a:cubicBezTo>
                  <a:cubicBezTo>
                    <a:pt x="78" y="434"/>
                    <a:pt x="86" y="442"/>
                    <a:pt x="102" y="442"/>
                  </a:cubicBezTo>
                  <a:cubicBezTo>
                    <a:pt x="110" y="442"/>
                    <a:pt x="125" y="434"/>
                    <a:pt x="133" y="426"/>
                  </a:cubicBezTo>
                  <a:lnTo>
                    <a:pt x="313" y="277"/>
                  </a:lnTo>
                  <a:lnTo>
                    <a:pt x="86" y="19"/>
                  </a:lnTo>
                  <a:cubicBezTo>
                    <a:pt x="78" y="6"/>
                    <a:pt x="64" y="0"/>
                    <a:pt x="5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1784825" y="2027925"/>
              <a:ext cx="7050" cy="11050"/>
            </a:xfrm>
            <a:custGeom>
              <a:rect b="b" l="l" r="r" t="t"/>
              <a:pathLst>
                <a:path extrusionOk="0" h="442" w="282">
                  <a:moveTo>
                    <a:pt x="220" y="0"/>
                  </a:moveTo>
                  <a:cubicBezTo>
                    <a:pt x="208" y="0"/>
                    <a:pt x="197" y="6"/>
                    <a:pt x="188" y="19"/>
                  </a:cubicBezTo>
                  <a:lnTo>
                    <a:pt x="0" y="309"/>
                  </a:lnTo>
                  <a:lnTo>
                    <a:pt x="196" y="434"/>
                  </a:lnTo>
                  <a:cubicBezTo>
                    <a:pt x="204" y="442"/>
                    <a:pt x="211" y="442"/>
                    <a:pt x="219" y="442"/>
                  </a:cubicBezTo>
                  <a:cubicBezTo>
                    <a:pt x="235" y="442"/>
                    <a:pt x="251" y="434"/>
                    <a:pt x="258" y="426"/>
                  </a:cubicBezTo>
                  <a:cubicBezTo>
                    <a:pt x="274" y="403"/>
                    <a:pt x="266" y="371"/>
                    <a:pt x="243" y="356"/>
                  </a:cubicBezTo>
                  <a:lnTo>
                    <a:pt x="125" y="285"/>
                  </a:lnTo>
                  <a:lnTo>
                    <a:pt x="266" y="74"/>
                  </a:lnTo>
                  <a:cubicBezTo>
                    <a:pt x="282" y="50"/>
                    <a:pt x="274" y="19"/>
                    <a:pt x="251" y="11"/>
                  </a:cubicBezTo>
                  <a:cubicBezTo>
                    <a:pt x="240" y="4"/>
                    <a:pt x="229" y="0"/>
                    <a:pt x="220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1748425" y="2064575"/>
              <a:ext cx="6300" cy="2450"/>
            </a:xfrm>
            <a:custGeom>
              <a:rect b="b" l="l" r="r" t="t"/>
              <a:pathLst>
                <a:path extrusionOk="0" h="98" w="252">
                  <a:moveTo>
                    <a:pt x="126" y="1"/>
                  </a:moveTo>
                  <a:cubicBezTo>
                    <a:pt x="79" y="1"/>
                    <a:pt x="32" y="32"/>
                    <a:pt x="9" y="71"/>
                  </a:cubicBezTo>
                  <a:cubicBezTo>
                    <a:pt x="1" y="79"/>
                    <a:pt x="9" y="87"/>
                    <a:pt x="16" y="95"/>
                  </a:cubicBezTo>
                  <a:lnTo>
                    <a:pt x="24" y="95"/>
                  </a:lnTo>
                  <a:cubicBezTo>
                    <a:pt x="24" y="95"/>
                    <a:pt x="32" y="95"/>
                    <a:pt x="40" y="87"/>
                  </a:cubicBezTo>
                  <a:cubicBezTo>
                    <a:pt x="56" y="55"/>
                    <a:pt x="95" y="32"/>
                    <a:pt x="126" y="32"/>
                  </a:cubicBezTo>
                  <a:cubicBezTo>
                    <a:pt x="165" y="40"/>
                    <a:pt x="204" y="55"/>
                    <a:pt x="220" y="87"/>
                  </a:cubicBezTo>
                  <a:cubicBezTo>
                    <a:pt x="225" y="92"/>
                    <a:pt x="231" y="98"/>
                    <a:pt x="236" y="98"/>
                  </a:cubicBezTo>
                  <a:cubicBezTo>
                    <a:pt x="239" y="98"/>
                    <a:pt x="241" y="97"/>
                    <a:pt x="243" y="95"/>
                  </a:cubicBezTo>
                  <a:cubicBezTo>
                    <a:pt x="251" y="95"/>
                    <a:pt x="251" y="79"/>
                    <a:pt x="251" y="71"/>
                  </a:cubicBezTo>
                  <a:cubicBezTo>
                    <a:pt x="228" y="32"/>
                    <a:pt x="181" y="1"/>
                    <a:pt x="126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1725550" y="2013100"/>
              <a:ext cx="16050" cy="6025"/>
            </a:xfrm>
            <a:custGeom>
              <a:rect b="b" l="l" r="r" t="t"/>
              <a:pathLst>
                <a:path extrusionOk="0" h="241" w="642">
                  <a:moveTo>
                    <a:pt x="343" y="1"/>
                  </a:moveTo>
                  <a:cubicBezTo>
                    <a:pt x="333" y="1"/>
                    <a:pt x="323" y="1"/>
                    <a:pt x="313" y="2"/>
                  </a:cubicBezTo>
                  <a:cubicBezTo>
                    <a:pt x="180" y="10"/>
                    <a:pt x="79" y="72"/>
                    <a:pt x="39" y="127"/>
                  </a:cubicBezTo>
                  <a:cubicBezTo>
                    <a:pt x="0" y="182"/>
                    <a:pt x="16" y="221"/>
                    <a:pt x="55" y="237"/>
                  </a:cubicBezTo>
                  <a:cubicBezTo>
                    <a:pt x="68" y="239"/>
                    <a:pt x="82" y="240"/>
                    <a:pt x="97" y="240"/>
                  </a:cubicBezTo>
                  <a:cubicBezTo>
                    <a:pt x="126" y="240"/>
                    <a:pt x="157" y="237"/>
                    <a:pt x="188" y="237"/>
                  </a:cubicBezTo>
                  <a:cubicBezTo>
                    <a:pt x="235" y="229"/>
                    <a:pt x="282" y="229"/>
                    <a:pt x="321" y="221"/>
                  </a:cubicBezTo>
                  <a:lnTo>
                    <a:pt x="462" y="221"/>
                  </a:lnTo>
                  <a:cubicBezTo>
                    <a:pt x="509" y="221"/>
                    <a:pt x="556" y="221"/>
                    <a:pt x="587" y="205"/>
                  </a:cubicBezTo>
                  <a:cubicBezTo>
                    <a:pt x="626" y="182"/>
                    <a:pt x="642" y="143"/>
                    <a:pt x="595" y="88"/>
                  </a:cubicBezTo>
                  <a:cubicBezTo>
                    <a:pt x="559" y="44"/>
                    <a:pt x="462" y="1"/>
                    <a:pt x="343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1761550" y="2019425"/>
              <a:ext cx="16450" cy="6725"/>
            </a:xfrm>
            <a:custGeom>
              <a:rect b="b" l="l" r="r" t="t"/>
              <a:pathLst>
                <a:path extrusionOk="0" h="269" w="658">
                  <a:moveTo>
                    <a:pt x="277" y="1"/>
                  </a:moveTo>
                  <a:cubicBezTo>
                    <a:pt x="171" y="1"/>
                    <a:pt x="85" y="39"/>
                    <a:pt x="47" y="77"/>
                  </a:cubicBezTo>
                  <a:cubicBezTo>
                    <a:pt x="0" y="132"/>
                    <a:pt x="8" y="179"/>
                    <a:pt x="47" y="195"/>
                  </a:cubicBezTo>
                  <a:cubicBezTo>
                    <a:pt x="78" y="218"/>
                    <a:pt x="133" y="218"/>
                    <a:pt x="180" y="226"/>
                  </a:cubicBezTo>
                  <a:cubicBezTo>
                    <a:pt x="227" y="226"/>
                    <a:pt x="282" y="226"/>
                    <a:pt x="321" y="234"/>
                  </a:cubicBezTo>
                  <a:cubicBezTo>
                    <a:pt x="360" y="242"/>
                    <a:pt x="415" y="250"/>
                    <a:pt x="462" y="257"/>
                  </a:cubicBezTo>
                  <a:cubicBezTo>
                    <a:pt x="495" y="263"/>
                    <a:pt x="528" y="268"/>
                    <a:pt x="561" y="268"/>
                  </a:cubicBezTo>
                  <a:cubicBezTo>
                    <a:pt x="575" y="268"/>
                    <a:pt x="589" y="268"/>
                    <a:pt x="603" y="265"/>
                  </a:cubicBezTo>
                  <a:cubicBezTo>
                    <a:pt x="642" y="250"/>
                    <a:pt x="657" y="210"/>
                    <a:pt x="626" y="148"/>
                  </a:cubicBezTo>
                  <a:cubicBezTo>
                    <a:pt x="595" y="93"/>
                    <a:pt x="493" y="23"/>
                    <a:pt x="352" y="7"/>
                  </a:cubicBezTo>
                  <a:cubicBezTo>
                    <a:pt x="326" y="3"/>
                    <a:pt x="301" y="1"/>
                    <a:pt x="277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1731800" y="2029750"/>
              <a:ext cx="6475" cy="6325"/>
            </a:xfrm>
            <a:custGeom>
              <a:rect b="b" l="l" r="r" t="t"/>
              <a:pathLst>
                <a:path extrusionOk="0" h="253" w="259">
                  <a:moveTo>
                    <a:pt x="120" y="0"/>
                  </a:moveTo>
                  <a:cubicBezTo>
                    <a:pt x="57" y="0"/>
                    <a:pt x="8" y="52"/>
                    <a:pt x="1" y="118"/>
                  </a:cubicBezTo>
                  <a:cubicBezTo>
                    <a:pt x="1" y="189"/>
                    <a:pt x="56" y="251"/>
                    <a:pt x="126" y="251"/>
                  </a:cubicBezTo>
                  <a:cubicBezTo>
                    <a:pt x="130" y="252"/>
                    <a:pt x="135" y="252"/>
                    <a:pt x="139" y="252"/>
                  </a:cubicBezTo>
                  <a:cubicBezTo>
                    <a:pt x="204" y="252"/>
                    <a:pt x="259" y="200"/>
                    <a:pt x="259" y="134"/>
                  </a:cubicBezTo>
                  <a:cubicBezTo>
                    <a:pt x="259" y="64"/>
                    <a:pt x="204" y="1"/>
                    <a:pt x="134" y="1"/>
                  </a:cubicBezTo>
                  <a:cubicBezTo>
                    <a:pt x="129" y="0"/>
                    <a:pt x="125" y="0"/>
                    <a:pt x="120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1748625" y="2025075"/>
              <a:ext cx="8825" cy="17025"/>
            </a:xfrm>
            <a:custGeom>
              <a:rect b="b" l="l" r="r" t="t"/>
              <a:pathLst>
                <a:path extrusionOk="0" h="681" w="353">
                  <a:moveTo>
                    <a:pt x="181" y="0"/>
                  </a:moveTo>
                  <a:cubicBezTo>
                    <a:pt x="157" y="8"/>
                    <a:pt x="141" y="31"/>
                    <a:pt x="149" y="55"/>
                  </a:cubicBezTo>
                  <a:lnTo>
                    <a:pt x="259" y="532"/>
                  </a:lnTo>
                  <a:cubicBezTo>
                    <a:pt x="247" y="551"/>
                    <a:pt x="215" y="589"/>
                    <a:pt x="137" y="589"/>
                  </a:cubicBezTo>
                  <a:cubicBezTo>
                    <a:pt x="116" y="589"/>
                    <a:pt x="92" y="586"/>
                    <a:pt x="63" y="579"/>
                  </a:cubicBezTo>
                  <a:cubicBezTo>
                    <a:pt x="59" y="578"/>
                    <a:pt x="55" y="577"/>
                    <a:pt x="51" y="577"/>
                  </a:cubicBezTo>
                  <a:cubicBezTo>
                    <a:pt x="32" y="577"/>
                    <a:pt x="15" y="591"/>
                    <a:pt x="8" y="610"/>
                  </a:cubicBezTo>
                  <a:cubicBezTo>
                    <a:pt x="1" y="634"/>
                    <a:pt x="16" y="657"/>
                    <a:pt x="40" y="665"/>
                  </a:cubicBezTo>
                  <a:cubicBezTo>
                    <a:pt x="79" y="681"/>
                    <a:pt x="118" y="681"/>
                    <a:pt x="141" y="681"/>
                  </a:cubicBezTo>
                  <a:cubicBezTo>
                    <a:pt x="259" y="681"/>
                    <a:pt x="314" y="618"/>
                    <a:pt x="337" y="587"/>
                  </a:cubicBezTo>
                  <a:cubicBezTo>
                    <a:pt x="353" y="563"/>
                    <a:pt x="353" y="540"/>
                    <a:pt x="345" y="517"/>
                  </a:cubicBezTo>
                  <a:lnTo>
                    <a:pt x="243" y="39"/>
                  </a:lnTo>
                  <a:cubicBezTo>
                    <a:pt x="235" y="16"/>
                    <a:pt x="212" y="0"/>
                    <a:pt x="18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1762700" y="2032850"/>
              <a:ext cx="9425" cy="3200"/>
            </a:xfrm>
            <a:custGeom>
              <a:rect b="b" l="l" r="r" t="t"/>
              <a:pathLst>
                <a:path extrusionOk="0" h="128" w="377">
                  <a:moveTo>
                    <a:pt x="186" y="1"/>
                  </a:moveTo>
                  <a:cubicBezTo>
                    <a:pt x="143" y="1"/>
                    <a:pt x="93" y="9"/>
                    <a:pt x="40" y="33"/>
                  </a:cubicBezTo>
                  <a:cubicBezTo>
                    <a:pt x="17" y="49"/>
                    <a:pt x="1" y="73"/>
                    <a:pt x="17" y="96"/>
                  </a:cubicBezTo>
                  <a:cubicBezTo>
                    <a:pt x="22" y="113"/>
                    <a:pt x="40" y="126"/>
                    <a:pt x="58" y="126"/>
                  </a:cubicBezTo>
                  <a:cubicBezTo>
                    <a:pt x="66" y="126"/>
                    <a:pt x="73" y="124"/>
                    <a:pt x="79" y="119"/>
                  </a:cubicBezTo>
                  <a:cubicBezTo>
                    <a:pt x="121" y="99"/>
                    <a:pt x="159" y="92"/>
                    <a:pt x="192" y="92"/>
                  </a:cubicBezTo>
                  <a:cubicBezTo>
                    <a:pt x="257" y="92"/>
                    <a:pt x="298" y="119"/>
                    <a:pt x="298" y="119"/>
                  </a:cubicBezTo>
                  <a:cubicBezTo>
                    <a:pt x="306" y="127"/>
                    <a:pt x="314" y="127"/>
                    <a:pt x="330" y="127"/>
                  </a:cubicBezTo>
                  <a:cubicBezTo>
                    <a:pt x="337" y="127"/>
                    <a:pt x="353" y="127"/>
                    <a:pt x="369" y="112"/>
                  </a:cubicBezTo>
                  <a:cubicBezTo>
                    <a:pt x="377" y="88"/>
                    <a:pt x="377" y="57"/>
                    <a:pt x="353" y="49"/>
                  </a:cubicBezTo>
                  <a:cubicBezTo>
                    <a:pt x="348" y="44"/>
                    <a:pt x="282" y="1"/>
                    <a:pt x="186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1731025" y="2034125"/>
              <a:ext cx="9425" cy="3300"/>
            </a:xfrm>
            <a:custGeom>
              <a:rect b="b" l="l" r="r" t="t"/>
              <a:pathLst>
                <a:path extrusionOk="0" h="132" w="377">
                  <a:moveTo>
                    <a:pt x="185" y="1"/>
                  </a:moveTo>
                  <a:cubicBezTo>
                    <a:pt x="140" y="1"/>
                    <a:pt x="88" y="10"/>
                    <a:pt x="32" y="37"/>
                  </a:cubicBezTo>
                  <a:cubicBezTo>
                    <a:pt x="8" y="53"/>
                    <a:pt x="0" y="76"/>
                    <a:pt x="8" y="100"/>
                  </a:cubicBezTo>
                  <a:cubicBezTo>
                    <a:pt x="20" y="117"/>
                    <a:pt x="36" y="126"/>
                    <a:pt x="53" y="126"/>
                  </a:cubicBezTo>
                  <a:cubicBezTo>
                    <a:pt x="59" y="126"/>
                    <a:pt x="65" y="125"/>
                    <a:pt x="71" y="123"/>
                  </a:cubicBezTo>
                  <a:cubicBezTo>
                    <a:pt x="113" y="102"/>
                    <a:pt x="151" y="95"/>
                    <a:pt x="183" y="95"/>
                  </a:cubicBezTo>
                  <a:cubicBezTo>
                    <a:pt x="248" y="95"/>
                    <a:pt x="290" y="123"/>
                    <a:pt x="290" y="123"/>
                  </a:cubicBezTo>
                  <a:cubicBezTo>
                    <a:pt x="306" y="131"/>
                    <a:pt x="313" y="131"/>
                    <a:pt x="321" y="131"/>
                  </a:cubicBezTo>
                  <a:cubicBezTo>
                    <a:pt x="337" y="131"/>
                    <a:pt x="353" y="123"/>
                    <a:pt x="360" y="115"/>
                  </a:cubicBezTo>
                  <a:cubicBezTo>
                    <a:pt x="376" y="92"/>
                    <a:pt x="368" y="61"/>
                    <a:pt x="345" y="45"/>
                  </a:cubicBezTo>
                  <a:cubicBezTo>
                    <a:pt x="345" y="45"/>
                    <a:pt x="282" y="1"/>
                    <a:pt x="185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1732375" y="2042800"/>
              <a:ext cx="21075" cy="13075"/>
            </a:xfrm>
            <a:custGeom>
              <a:rect b="b" l="l" r="r" t="t"/>
              <a:pathLst>
                <a:path extrusionOk="0" h="523" w="843">
                  <a:moveTo>
                    <a:pt x="167" y="0"/>
                  </a:moveTo>
                  <a:cubicBezTo>
                    <a:pt x="8" y="0"/>
                    <a:pt x="0" y="482"/>
                    <a:pt x="330" y="520"/>
                  </a:cubicBezTo>
                  <a:cubicBezTo>
                    <a:pt x="347" y="522"/>
                    <a:pt x="363" y="522"/>
                    <a:pt x="380" y="522"/>
                  </a:cubicBezTo>
                  <a:cubicBezTo>
                    <a:pt x="684" y="522"/>
                    <a:pt x="843" y="189"/>
                    <a:pt x="627" y="152"/>
                  </a:cubicBezTo>
                  <a:cubicBezTo>
                    <a:pt x="408" y="113"/>
                    <a:pt x="189" y="3"/>
                    <a:pt x="189" y="3"/>
                  </a:cubicBezTo>
                  <a:cubicBezTo>
                    <a:pt x="181" y="1"/>
                    <a:pt x="174" y="0"/>
                    <a:pt x="167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1736100" y="2047825"/>
              <a:ext cx="4150" cy="6225"/>
            </a:xfrm>
            <a:custGeom>
              <a:rect b="b" l="l" r="r" t="t"/>
              <a:pathLst>
                <a:path extrusionOk="0" h="249" w="166">
                  <a:moveTo>
                    <a:pt x="36" y="1"/>
                  </a:moveTo>
                  <a:cubicBezTo>
                    <a:pt x="25" y="1"/>
                    <a:pt x="14" y="6"/>
                    <a:pt x="9" y="21"/>
                  </a:cubicBezTo>
                  <a:cubicBezTo>
                    <a:pt x="1" y="37"/>
                    <a:pt x="9" y="53"/>
                    <a:pt x="24" y="68"/>
                  </a:cubicBezTo>
                  <a:cubicBezTo>
                    <a:pt x="71" y="92"/>
                    <a:pt x="87" y="146"/>
                    <a:pt x="56" y="193"/>
                  </a:cubicBezTo>
                  <a:cubicBezTo>
                    <a:pt x="48" y="209"/>
                    <a:pt x="56" y="232"/>
                    <a:pt x="71" y="240"/>
                  </a:cubicBezTo>
                  <a:cubicBezTo>
                    <a:pt x="79" y="240"/>
                    <a:pt x="87" y="248"/>
                    <a:pt x="87" y="248"/>
                  </a:cubicBezTo>
                  <a:cubicBezTo>
                    <a:pt x="103" y="248"/>
                    <a:pt x="110" y="240"/>
                    <a:pt x="118" y="225"/>
                  </a:cubicBezTo>
                  <a:cubicBezTo>
                    <a:pt x="165" y="146"/>
                    <a:pt x="134" y="45"/>
                    <a:pt x="56" y="6"/>
                  </a:cubicBezTo>
                  <a:cubicBezTo>
                    <a:pt x="50" y="3"/>
                    <a:pt x="43" y="1"/>
                    <a:pt x="36" y="1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1739050" y="2044225"/>
              <a:ext cx="6475" cy="3600"/>
            </a:xfrm>
            <a:custGeom>
              <a:rect b="b" l="l" r="r" t="t"/>
              <a:pathLst>
                <a:path extrusionOk="0" h="144" w="259">
                  <a:moveTo>
                    <a:pt x="39" y="1"/>
                  </a:moveTo>
                  <a:cubicBezTo>
                    <a:pt x="39" y="1"/>
                    <a:pt x="0" y="95"/>
                    <a:pt x="118" y="134"/>
                  </a:cubicBezTo>
                  <a:cubicBezTo>
                    <a:pt x="138" y="141"/>
                    <a:pt x="155" y="143"/>
                    <a:pt x="170" y="143"/>
                  </a:cubicBezTo>
                  <a:cubicBezTo>
                    <a:pt x="242" y="143"/>
                    <a:pt x="258" y="79"/>
                    <a:pt x="258" y="7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1793625" y="2107800"/>
              <a:ext cx="43050" cy="126675"/>
            </a:xfrm>
            <a:custGeom>
              <a:rect b="b" l="l" r="r" t="t"/>
              <a:pathLst>
                <a:path extrusionOk="0" h="5067" w="1722">
                  <a:moveTo>
                    <a:pt x="736" y="1"/>
                  </a:moveTo>
                  <a:lnTo>
                    <a:pt x="0" y="572"/>
                  </a:lnTo>
                  <a:cubicBezTo>
                    <a:pt x="8" y="588"/>
                    <a:pt x="822" y="1683"/>
                    <a:pt x="775" y="3811"/>
                  </a:cubicBezTo>
                  <a:cubicBezTo>
                    <a:pt x="751" y="3882"/>
                    <a:pt x="751" y="3937"/>
                    <a:pt x="751" y="3937"/>
                  </a:cubicBezTo>
                  <a:cubicBezTo>
                    <a:pt x="673" y="4038"/>
                    <a:pt x="571" y="4124"/>
                    <a:pt x="485" y="4226"/>
                  </a:cubicBezTo>
                  <a:cubicBezTo>
                    <a:pt x="478" y="4234"/>
                    <a:pt x="470" y="4250"/>
                    <a:pt x="470" y="4257"/>
                  </a:cubicBezTo>
                  <a:cubicBezTo>
                    <a:pt x="462" y="4273"/>
                    <a:pt x="470" y="4289"/>
                    <a:pt x="485" y="4304"/>
                  </a:cubicBezTo>
                  <a:cubicBezTo>
                    <a:pt x="516" y="4339"/>
                    <a:pt x="559" y="4355"/>
                    <a:pt x="603" y="4355"/>
                  </a:cubicBezTo>
                  <a:cubicBezTo>
                    <a:pt x="638" y="4355"/>
                    <a:pt x="673" y="4345"/>
                    <a:pt x="704" y="4328"/>
                  </a:cubicBezTo>
                  <a:cubicBezTo>
                    <a:pt x="751" y="4304"/>
                    <a:pt x="783" y="4273"/>
                    <a:pt x="822" y="4234"/>
                  </a:cubicBezTo>
                  <a:cubicBezTo>
                    <a:pt x="837" y="4218"/>
                    <a:pt x="908" y="4156"/>
                    <a:pt x="908" y="4132"/>
                  </a:cubicBezTo>
                  <a:lnTo>
                    <a:pt x="908" y="4132"/>
                  </a:lnTo>
                  <a:cubicBezTo>
                    <a:pt x="908" y="4132"/>
                    <a:pt x="916" y="4258"/>
                    <a:pt x="697" y="4860"/>
                  </a:cubicBezTo>
                  <a:cubicBezTo>
                    <a:pt x="665" y="4954"/>
                    <a:pt x="837" y="5016"/>
                    <a:pt x="837" y="5016"/>
                  </a:cubicBezTo>
                  <a:cubicBezTo>
                    <a:pt x="890" y="5052"/>
                    <a:pt x="941" y="5067"/>
                    <a:pt x="989" y="5067"/>
                  </a:cubicBezTo>
                  <a:cubicBezTo>
                    <a:pt x="1197" y="5067"/>
                    <a:pt x="1357" y="4783"/>
                    <a:pt x="1440" y="4617"/>
                  </a:cubicBezTo>
                  <a:cubicBezTo>
                    <a:pt x="1636" y="4226"/>
                    <a:pt x="1722" y="3835"/>
                    <a:pt x="1714" y="3397"/>
                  </a:cubicBezTo>
                  <a:cubicBezTo>
                    <a:pt x="1706" y="3201"/>
                    <a:pt x="1690" y="3005"/>
                    <a:pt x="1675" y="2802"/>
                  </a:cubicBezTo>
                  <a:cubicBezTo>
                    <a:pt x="1643" y="2466"/>
                    <a:pt x="1589" y="2121"/>
                    <a:pt x="1503" y="1785"/>
                  </a:cubicBezTo>
                  <a:cubicBezTo>
                    <a:pt x="1393" y="1315"/>
                    <a:pt x="1229" y="862"/>
                    <a:pt x="1010" y="431"/>
                  </a:cubicBezTo>
                  <a:cubicBezTo>
                    <a:pt x="931" y="283"/>
                    <a:pt x="845" y="134"/>
                    <a:pt x="736" y="1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1637325" y="2013125"/>
              <a:ext cx="81000" cy="128850"/>
            </a:xfrm>
            <a:custGeom>
              <a:rect b="b" l="l" r="r" t="t"/>
              <a:pathLst>
                <a:path extrusionOk="0" h="5154" w="3240">
                  <a:moveTo>
                    <a:pt x="892" y="1"/>
                  </a:moveTo>
                  <a:cubicBezTo>
                    <a:pt x="838" y="1"/>
                    <a:pt x="791" y="32"/>
                    <a:pt x="783" y="87"/>
                  </a:cubicBezTo>
                  <a:lnTo>
                    <a:pt x="759" y="345"/>
                  </a:lnTo>
                  <a:lnTo>
                    <a:pt x="775" y="165"/>
                  </a:lnTo>
                  <a:cubicBezTo>
                    <a:pt x="783" y="110"/>
                    <a:pt x="744" y="63"/>
                    <a:pt x="697" y="63"/>
                  </a:cubicBezTo>
                  <a:cubicBezTo>
                    <a:pt x="692" y="63"/>
                    <a:pt x="687" y="62"/>
                    <a:pt x="683" y="62"/>
                  </a:cubicBezTo>
                  <a:cubicBezTo>
                    <a:pt x="634" y="62"/>
                    <a:pt x="594" y="99"/>
                    <a:pt x="587" y="142"/>
                  </a:cubicBezTo>
                  <a:lnTo>
                    <a:pt x="517" y="799"/>
                  </a:lnTo>
                  <a:lnTo>
                    <a:pt x="580" y="212"/>
                  </a:lnTo>
                  <a:cubicBezTo>
                    <a:pt x="587" y="165"/>
                    <a:pt x="556" y="126"/>
                    <a:pt x="509" y="118"/>
                  </a:cubicBezTo>
                  <a:cubicBezTo>
                    <a:pt x="462" y="118"/>
                    <a:pt x="423" y="149"/>
                    <a:pt x="415" y="196"/>
                  </a:cubicBezTo>
                  <a:lnTo>
                    <a:pt x="353" y="783"/>
                  </a:lnTo>
                  <a:cubicBezTo>
                    <a:pt x="165" y="1214"/>
                    <a:pt x="321" y="1511"/>
                    <a:pt x="321" y="1511"/>
                  </a:cubicBezTo>
                  <a:cubicBezTo>
                    <a:pt x="329" y="1534"/>
                    <a:pt x="282" y="1644"/>
                    <a:pt x="274" y="1660"/>
                  </a:cubicBezTo>
                  <a:cubicBezTo>
                    <a:pt x="251" y="1754"/>
                    <a:pt x="227" y="1847"/>
                    <a:pt x="204" y="1941"/>
                  </a:cubicBezTo>
                  <a:cubicBezTo>
                    <a:pt x="157" y="2129"/>
                    <a:pt x="126" y="2325"/>
                    <a:pt x="102" y="2512"/>
                  </a:cubicBezTo>
                  <a:cubicBezTo>
                    <a:pt x="47" y="2990"/>
                    <a:pt x="1" y="3553"/>
                    <a:pt x="220" y="3999"/>
                  </a:cubicBezTo>
                  <a:cubicBezTo>
                    <a:pt x="290" y="4132"/>
                    <a:pt x="384" y="4265"/>
                    <a:pt x="493" y="4367"/>
                  </a:cubicBezTo>
                  <a:cubicBezTo>
                    <a:pt x="705" y="4570"/>
                    <a:pt x="932" y="4695"/>
                    <a:pt x="1143" y="4782"/>
                  </a:cubicBezTo>
                  <a:cubicBezTo>
                    <a:pt x="1362" y="4875"/>
                    <a:pt x="1550" y="4922"/>
                    <a:pt x="1706" y="4969"/>
                  </a:cubicBezTo>
                  <a:cubicBezTo>
                    <a:pt x="1855" y="5008"/>
                    <a:pt x="1972" y="5055"/>
                    <a:pt x="2043" y="5087"/>
                  </a:cubicBezTo>
                  <a:lnTo>
                    <a:pt x="2051" y="5087"/>
                  </a:lnTo>
                  <a:cubicBezTo>
                    <a:pt x="2152" y="5132"/>
                    <a:pt x="2257" y="5154"/>
                    <a:pt x="2362" y="5154"/>
                  </a:cubicBezTo>
                  <a:cubicBezTo>
                    <a:pt x="2653" y="5154"/>
                    <a:pt x="2933" y="4986"/>
                    <a:pt x="3060" y="4703"/>
                  </a:cubicBezTo>
                  <a:cubicBezTo>
                    <a:pt x="3240" y="4312"/>
                    <a:pt x="3068" y="3858"/>
                    <a:pt x="2676" y="3686"/>
                  </a:cubicBezTo>
                  <a:cubicBezTo>
                    <a:pt x="2434" y="3577"/>
                    <a:pt x="2215" y="3537"/>
                    <a:pt x="2027" y="3506"/>
                  </a:cubicBezTo>
                  <a:cubicBezTo>
                    <a:pt x="1784" y="3467"/>
                    <a:pt x="1432" y="3506"/>
                    <a:pt x="1237" y="3318"/>
                  </a:cubicBezTo>
                  <a:cubicBezTo>
                    <a:pt x="1166" y="3248"/>
                    <a:pt x="1135" y="3154"/>
                    <a:pt x="1104" y="3060"/>
                  </a:cubicBezTo>
                  <a:cubicBezTo>
                    <a:pt x="955" y="2567"/>
                    <a:pt x="986" y="2074"/>
                    <a:pt x="1057" y="1574"/>
                  </a:cubicBezTo>
                  <a:lnTo>
                    <a:pt x="1057" y="1574"/>
                  </a:lnTo>
                  <a:cubicBezTo>
                    <a:pt x="1057" y="1574"/>
                    <a:pt x="1058" y="1574"/>
                    <a:pt x="1060" y="1574"/>
                  </a:cubicBezTo>
                  <a:cubicBezTo>
                    <a:pt x="1078" y="1574"/>
                    <a:pt x="1157" y="1556"/>
                    <a:pt x="1260" y="1253"/>
                  </a:cubicBezTo>
                  <a:cubicBezTo>
                    <a:pt x="1385" y="908"/>
                    <a:pt x="1409" y="682"/>
                    <a:pt x="1284" y="658"/>
                  </a:cubicBezTo>
                  <a:cubicBezTo>
                    <a:pt x="1281" y="658"/>
                    <a:pt x="1277" y="657"/>
                    <a:pt x="1274" y="657"/>
                  </a:cubicBezTo>
                  <a:cubicBezTo>
                    <a:pt x="1216" y="657"/>
                    <a:pt x="1173" y="724"/>
                    <a:pt x="1143" y="783"/>
                  </a:cubicBezTo>
                  <a:cubicBezTo>
                    <a:pt x="1127" y="815"/>
                    <a:pt x="1104" y="830"/>
                    <a:pt x="1080" y="838"/>
                  </a:cubicBezTo>
                  <a:lnTo>
                    <a:pt x="1159" y="173"/>
                  </a:lnTo>
                  <a:cubicBezTo>
                    <a:pt x="1159" y="126"/>
                    <a:pt x="1127" y="79"/>
                    <a:pt x="1072" y="71"/>
                  </a:cubicBezTo>
                  <a:cubicBezTo>
                    <a:pt x="1068" y="71"/>
                    <a:pt x="1064" y="70"/>
                    <a:pt x="1060" y="70"/>
                  </a:cubicBezTo>
                  <a:cubicBezTo>
                    <a:pt x="1017" y="70"/>
                    <a:pt x="971" y="107"/>
                    <a:pt x="971" y="157"/>
                  </a:cubicBezTo>
                  <a:lnTo>
                    <a:pt x="971" y="110"/>
                  </a:lnTo>
                  <a:cubicBezTo>
                    <a:pt x="979" y="56"/>
                    <a:pt x="939" y="9"/>
                    <a:pt x="892" y="1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1659425" y="2016025"/>
              <a:ext cx="3150" cy="11600"/>
            </a:xfrm>
            <a:custGeom>
              <a:rect b="b" l="l" r="r" t="t"/>
              <a:pathLst>
                <a:path extrusionOk="0" h="464" w="126">
                  <a:moveTo>
                    <a:pt x="78" y="0"/>
                  </a:moveTo>
                  <a:cubicBezTo>
                    <a:pt x="66" y="0"/>
                    <a:pt x="54" y="14"/>
                    <a:pt x="48" y="33"/>
                  </a:cubicBezTo>
                  <a:lnTo>
                    <a:pt x="8" y="425"/>
                  </a:lnTo>
                  <a:cubicBezTo>
                    <a:pt x="1" y="440"/>
                    <a:pt x="16" y="456"/>
                    <a:pt x="40" y="464"/>
                  </a:cubicBezTo>
                  <a:cubicBezTo>
                    <a:pt x="55" y="464"/>
                    <a:pt x="71" y="448"/>
                    <a:pt x="79" y="433"/>
                  </a:cubicBezTo>
                  <a:lnTo>
                    <a:pt x="118" y="41"/>
                  </a:lnTo>
                  <a:cubicBezTo>
                    <a:pt x="126" y="18"/>
                    <a:pt x="110" y="2"/>
                    <a:pt x="87" y="2"/>
                  </a:cubicBezTo>
                  <a:cubicBezTo>
                    <a:pt x="84" y="1"/>
                    <a:pt x="81" y="0"/>
                    <a:pt x="78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1654725" y="2016075"/>
              <a:ext cx="2975" cy="11550"/>
            </a:xfrm>
            <a:custGeom>
              <a:rect b="b" l="l" r="r" t="t"/>
              <a:pathLst>
                <a:path extrusionOk="0" h="462" w="119">
                  <a:moveTo>
                    <a:pt x="87" y="0"/>
                  </a:moveTo>
                  <a:cubicBezTo>
                    <a:pt x="71" y="0"/>
                    <a:pt x="48" y="8"/>
                    <a:pt x="48" y="31"/>
                  </a:cubicBezTo>
                  <a:lnTo>
                    <a:pt x="1" y="423"/>
                  </a:lnTo>
                  <a:cubicBezTo>
                    <a:pt x="1" y="446"/>
                    <a:pt x="17" y="462"/>
                    <a:pt x="32" y="462"/>
                  </a:cubicBezTo>
                  <a:lnTo>
                    <a:pt x="40" y="462"/>
                  </a:lnTo>
                  <a:cubicBezTo>
                    <a:pt x="56" y="462"/>
                    <a:pt x="71" y="446"/>
                    <a:pt x="71" y="431"/>
                  </a:cubicBezTo>
                  <a:lnTo>
                    <a:pt x="118" y="39"/>
                  </a:lnTo>
                  <a:cubicBezTo>
                    <a:pt x="118" y="16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1649850" y="2017050"/>
              <a:ext cx="2950" cy="11550"/>
            </a:xfrm>
            <a:custGeom>
              <a:rect b="b" l="l" r="r" t="t"/>
              <a:pathLst>
                <a:path extrusionOk="0" h="462" w="118">
                  <a:moveTo>
                    <a:pt x="86" y="0"/>
                  </a:moveTo>
                  <a:cubicBezTo>
                    <a:pt x="71" y="0"/>
                    <a:pt x="47" y="8"/>
                    <a:pt x="47" y="32"/>
                  </a:cubicBezTo>
                  <a:lnTo>
                    <a:pt x="8" y="423"/>
                  </a:lnTo>
                  <a:cubicBezTo>
                    <a:pt x="0" y="446"/>
                    <a:pt x="16" y="462"/>
                    <a:pt x="39" y="462"/>
                  </a:cubicBezTo>
                  <a:cubicBezTo>
                    <a:pt x="55" y="462"/>
                    <a:pt x="71" y="446"/>
                    <a:pt x="71" y="431"/>
                  </a:cubicBezTo>
                  <a:lnTo>
                    <a:pt x="118" y="39"/>
                  </a:lnTo>
                  <a:cubicBezTo>
                    <a:pt x="118" y="16"/>
                    <a:pt x="110" y="0"/>
                    <a:pt x="86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1657475" y="2033275"/>
              <a:ext cx="8250" cy="9425"/>
            </a:xfrm>
            <a:custGeom>
              <a:rect b="b" l="l" r="r" t="t"/>
              <a:pathLst>
                <a:path extrusionOk="0" h="377" w="330">
                  <a:moveTo>
                    <a:pt x="290" y="1"/>
                  </a:moveTo>
                  <a:cubicBezTo>
                    <a:pt x="282" y="1"/>
                    <a:pt x="8" y="32"/>
                    <a:pt x="0" y="337"/>
                  </a:cubicBezTo>
                  <a:cubicBezTo>
                    <a:pt x="0" y="361"/>
                    <a:pt x="16" y="376"/>
                    <a:pt x="40" y="376"/>
                  </a:cubicBezTo>
                  <a:cubicBezTo>
                    <a:pt x="55" y="376"/>
                    <a:pt x="71" y="361"/>
                    <a:pt x="71" y="345"/>
                  </a:cubicBezTo>
                  <a:cubicBezTo>
                    <a:pt x="79" y="95"/>
                    <a:pt x="282" y="71"/>
                    <a:pt x="298" y="71"/>
                  </a:cubicBezTo>
                  <a:cubicBezTo>
                    <a:pt x="313" y="71"/>
                    <a:pt x="329" y="48"/>
                    <a:pt x="329" y="32"/>
                  </a:cubicBezTo>
                  <a:cubicBezTo>
                    <a:pt x="321" y="9"/>
                    <a:pt x="306" y="1"/>
                    <a:pt x="29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1670775" y="2087175"/>
              <a:ext cx="156325" cy="100675"/>
            </a:xfrm>
            <a:custGeom>
              <a:rect b="b" l="l" r="r" t="t"/>
              <a:pathLst>
                <a:path extrusionOk="0" h="4027" w="6253">
                  <a:moveTo>
                    <a:pt x="4311" y="0"/>
                  </a:moveTo>
                  <a:cubicBezTo>
                    <a:pt x="4269" y="0"/>
                    <a:pt x="4233" y="2"/>
                    <a:pt x="4202" y="4"/>
                  </a:cubicBezTo>
                  <a:lnTo>
                    <a:pt x="2121" y="4"/>
                  </a:lnTo>
                  <a:cubicBezTo>
                    <a:pt x="2058" y="4"/>
                    <a:pt x="2004" y="4"/>
                    <a:pt x="1949" y="20"/>
                  </a:cubicBezTo>
                  <a:lnTo>
                    <a:pt x="1957" y="12"/>
                  </a:lnTo>
                  <a:cubicBezTo>
                    <a:pt x="1957" y="12"/>
                    <a:pt x="1886" y="3"/>
                    <a:pt x="1749" y="3"/>
                  </a:cubicBezTo>
                  <a:cubicBezTo>
                    <a:pt x="1475" y="3"/>
                    <a:pt x="934" y="38"/>
                    <a:pt x="157" y="247"/>
                  </a:cubicBezTo>
                  <a:lnTo>
                    <a:pt x="0" y="2054"/>
                  </a:lnTo>
                  <a:lnTo>
                    <a:pt x="1135" y="2313"/>
                  </a:lnTo>
                  <a:lnTo>
                    <a:pt x="1135" y="4026"/>
                  </a:lnTo>
                  <a:lnTo>
                    <a:pt x="5094" y="4026"/>
                  </a:lnTo>
                  <a:lnTo>
                    <a:pt x="5094" y="2305"/>
                  </a:lnTo>
                  <a:lnTo>
                    <a:pt x="6252" y="1131"/>
                  </a:lnTo>
                  <a:cubicBezTo>
                    <a:pt x="5466" y="134"/>
                    <a:pt x="4679" y="0"/>
                    <a:pt x="4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1697975" y="2087275"/>
              <a:ext cx="104075" cy="154750"/>
            </a:xfrm>
            <a:custGeom>
              <a:rect b="b" l="l" r="r" t="t"/>
              <a:pathLst>
                <a:path extrusionOk="0" h="6190" w="4163">
                  <a:moveTo>
                    <a:pt x="790" y="0"/>
                  </a:moveTo>
                  <a:lnTo>
                    <a:pt x="798" y="1409"/>
                  </a:lnTo>
                  <a:lnTo>
                    <a:pt x="47" y="1409"/>
                  </a:lnTo>
                  <a:lnTo>
                    <a:pt x="47" y="1769"/>
                  </a:lnTo>
                  <a:lnTo>
                    <a:pt x="47" y="4022"/>
                  </a:lnTo>
                  <a:lnTo>
                    <a:pt x="0" y="6189"/>
                  </a:lnTo>
                  <a:lnTo>
                    <a:pt x="1988" y="6189"/>
                  </a:lnTo>
                  <a:lnTo>
                    <a:pt x="1988" y="5352"/>
                  </a:lnTo>
                  <a:lnTo>
                    <a:pt x="2113" y="5352"/>
                  </a:lnTo>
                  <a:lnTo>
                    <a:pt x="2136" y="6189"/>
                  </a:lnTo>
                  <a:lnTo>
                    <a:pt x="4163" y="6189"/>
                  </a:lnTo>
                  <a:lnTo>
                    <a:pt x="4014" y="4022"/>
                  </a:lnTo>
                  <a:lnTo>
                    <a:pt x="4006" y="4022"/>
                  </a:lnTo>
                  <a:lnTo>
                    <a:pt x="4006" y="1769"/>
                  </a:lnTo>
                  <a:lnTo>
                    <a:pt x="4006" y="1409"/>
                  </a:lnTo>
                  <a:lnTo>
                    <a:pt x="3255" y="1409"/>
                  </a:lnTo>
                  <a:lnTo>
                    <a:pt x="3255" y="0"/>
                  </a:lnTo>
                  <a:lnTo>
                    <a:pt x="2825" y="0"/>
                  </a:lnTo>
                  <a:lnTo>
                    <a:pt x="2825" y="1323"/>
                  </a:lnTo>
                  <a:lnTo>
                    <a:pt x="1229" y="1323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1717925" y="2102125"/>
              <a:ext cx="10775" cy="7475"/>
            </a:xfrm>
            <a:custGeom>
              <a:rect b="b" l="l" r="r" t="t"/>
              <a:pathLst>
                <a:path extrusionOk="0" h="299" w="431">
                  <a:moveTo>
                    <a:pt x="0" y="1"/>
                  </a:moveTo>
                  <a:lnTo>
                    <a:pt x="0" y="298"/>
                  </a:lnTo>
                  <a:lnTo>
                    <a:pt x="431" y="298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1768575" y="2102325"/>
              <a:ext cx="10800" cy="7475"/>
            </a:xfrm>
            <a:custGeom>
              <a:rect b="b" l="l" r="r" t="t"/>
              <a:pathLst>
                <a:path extrusionOk="0" h="299" w="432">
                  <a:moveTo>
                    <a:pt x="1" y="1"/>
                  </a:moveTo>
                  <a:lnTo>
                    <a:pt x="1" y="298"/>
                  </a:lnTo>
                  <a:lnTo>
                    <a:pt x="431" y="298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1720450" y="2137350"/>
              <a:ext cx="57150" cy="36400"/>
            </a:xfrm>
            <a:custGeom>
              <a:rect b="b" l="l" r="r" t="t"/>
              <a:pathLst>
                <a:path extrusionOk="0" h="1456" w="2286">
                  <a:moveTo>
                    <a:pt x="2192" y="94"/>
                  </a:moveTo>
                  <a:lnTo>
                    <a:pt x="2192" y="1362"/>
                  </a:lnTo>
                  <a:lnTo>
                    <a:pt x="95" y="1362"/>
                  </a:lnTo>
                  <a:lnTo>
                    <a:pt x="95" y="94"/>
                  </a:lnTo>
                  <a:close/>
                  <a:moveTo>
                    <a:pt x="1" y="0"/>
                  </a:moveTo>
                  <a:lnTo>
                    <a:pt x="1" y="1456"/>
                  </a:lnTo>
                  <a:lnTo>
                    <a:pt x="2286" y="1456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1695825" y="2242000"/>
              <a:ext cx="51850" cy="12550"/>
            </a:xfrm>
            <a:custGeom>
              <a:rect b="b" l="l" r="r" t="t"/>
              <a:pathLst>
                <a:path extrusionOk="0" h="502" w="2074">
                  <a:moveTo>
                    <a:pt x="0" y="0"/>
                  </a:moveTo>
                  <a:lnTo>
                    <a:pt x="0" y="501"/>
                  </a:lnTo>
                  <a:lnTo>
                    <a:pt x="2074" y="501"/>
                  </a:lnTo>
                  <a:lnTo>
                    <a:pt x="2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1750575" y="2242000"/>
              <a:ext cx="51875" cy="12550"/>
            </a:xfrm>
            <a:custGeom>
              <a:rect b="b" l="l" r="r" t="t"/>
              <a:pathLst>
                <a:path extrusionOk="0" h="502" w="2075">
                  <a:moveTo>
                    <a:pt x="1" y="0"/>
                  </a:moveTo>
                  <a:lnTo>
                    <a:pt x="1" y="501"/>
                  </a:lnTo>
                  <a:lnTo>
                    <a:pt x="2074" y="501"/>
                  </a:lnTo>
                  <a:lnTo>
                    <a:pt x="2074" y="274"/>
                  </a:lnTo>
                  <a:lnTo>
                    <a:pt x="2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1701875" y="2254525"/>
              <a:ext cx="41500" cy="39525"/>
            </a:xfrm>
            <a:custGeom>
              <a:rect b="b" l="l" r="r" t="t"/>
              <a:pathLst>
                <a:path extrusionOk="0" h="1581" w="1660">
                  <a:moveTo>
                    <a:pt x="1" y="0"/>
                  </a:moveTo>
                  <a:lnTo>
                    <a:pt x="188" y="1581"/>
                  </a:lnTo>
                  <a:lnTo>
                    <a:pt x="1659" y="1581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1706575" y="2294025"/>
              <a:ext cx="36800" cy="24100"/>
            </a:xfrm>
            <a:custGeom>
              <a:rect b="b" l="l" r="r" t="t"/>
              <a:pathLst>
                <a:path extrusionOk="0" h="964" w="1472">
                  <a:moveTo>
                    <a:pt x="0" y="1"/>
                  </a:moveTo>
                  <a:lnTo>
                    <a:pt x="94" y="799"/>
                  </a:lnTo>
                  <a:cubicBezTo>
                    <a:pt x="133" y="760"/>
                    <a:pt x="188" y="736"/>
                    <a:pt x="243" y="736"/>
                  </a:cubicBezTo>
                  <a:cubicBezTo>
                    <a:pt x="360" y="736"/>
                    <a:pt x="462" y="838"/>
                    <a:pt x="462" y="955"/>
                  </a:cubicBezTo>
                  <a:lnTo>
                    <a:pt x="462" y="963"/>
                  </a:lnTo>
                  <a:lnTo>
                    <a:pt x="1471" y="963"/>
                  </a:lnTo>
                  <a:lnTo>
                    <a:pt x="1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1694650" y="2312425"/>
              <a:ext cx="48725" cy="23500"/>
            </a:xfrm>
            <a:custGeom>
              <a:rect b="b" l="l" r="r" t="t"/>
              <a:pathLst>
                <a:path extrusionOk="0" h="940" w="1949">
                  <a:moveTo>
                    <a:pt x="720" y="0"/>
                  </a:moveTo>
                  <a:cubicBezTo>
                    <a:pt x="665" y="0"/>
                    <a:pt x="610" y="24"/>
                    <a:pt x="571" y="63"/>
                  </a:cubicBezTo>
                  <a:cubicBezTo>
                    <a:pt x="532" y="102"/>
                    <a:pt x="501" y="157"/>
                    <a:pt x="501" y="219"/>
                  </a:cubicBezTo>
                  <a:lnTo>
                    <a:pt x="501" y="227"/>
                  </a:lnTo>
                  <a:lnTo>
                    <a:pt x="493" y="227"/>
                  </a:lnTo>
                  <a:cubicBezTo>
                    <a:pt x="219" y="227"/>
                    <a:pt x="0" y="454"/>
                    <a:pt x="0" y="728"/>
                  </a:cubicBezTo>
                  <a:lnTo>
                    <a:pt x="0" y="783"/>
                  </a:lnTo>
                  <a:cubicBezTo>
                    <a:pt x="0" y="869"/>
                    <a:pt x="71" y="939"/>
                    <a:pt x="157" y="939"/>
                  </a:cubicBezTo>
                  <a:lnTo>
                    <a:pt x="1659" y="939"/>
                  </a:lnTo>
                  <a:cubicBezTo>
                    <a:pt x="1815" y="939"/>
                    <a:pt x="1948" y="814"/>
                    <a:pt x="1948" y="657"/>
                  </a:cubicBezTo>
                  <a:lnTo>
                    <a:pt x="1948" y="478"/>
                  </a:lnTo>
                  <a:lnTo>
                    <a:pt x="1948" y="305"/>
                  </a:lnTo>
                  <a:lnTo>
                    <a:pt x="1948" y="227"/>
                  </a:lnTo>
                  <a:lnTo>
                    <a:pt x="939" y="227"/>
                  </a:lnTo>
                  <a:lnTo>
                    <a:pt x="939" y="219"/>
                  </a:lnTo>
                  <a:cubicBezTo>
                    <a:pt x="939" y="102"/>
                    <a:pt x="837" y="0"/>
                    <a:pt x="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1754900" y="2254525"/>
              <a:ext cx="41275" cy="62225"/>
            </a:xfrm>
            <a:custGeom>
              <a:rect b="b" l="l" r="r" t="t"/>
              <a:pathLst>
                <a:path extrusionOk="0" h="2489" w="1651">
                  <a:moveTo>
                    <a:pt x="0" y="0"/>
                  </a:moveTo>
                  <a:lnTo>
                    <a:pt x="0" y="1581"/>
                  </a:lnTo>
                  <a:lnTo>
                    <a:pt x="1455" y="1581"/>
                  </a:lnTo>
                  <a:lnTo>
                    <a:pt x="1354" y="2488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1754900" y="2294025"/>
              <a:ext cx="36400" cy="24100"/>
            </a:xfrm>
            <a:custGeom>
              <a:rect b="b" l="l" r="r" t="t"/>
              <a:pathLst>
                <a:path extrusionOk="0" h="964" w="1456">
                  <a:moveTo>
                    <a:pt x="0" y="1"/>
                  </a:moveTo>
                  <a:lnTo>
                    <a:pt x="0" y="963"/>
                  </a:lnTo>
                  <a:lnTo>
                    <a:pt x="923" y="963"/>
                  </a:lnTo>
                  <a:lnTo>
                    <a:pt x="923" y="955"/>
                  </a:lnTo>
                  <a:cubicBezTo>
                    <a:pt x="923" y="838"/>
                    <a:pt x="1025" y="736"/>
                    <a:pt x="1142" y="736"/>
                  </a:cubicBezTo>
                  <a:cubicBezTo>
                    <a:pt x="1244" y="736"/>
                    <a:pt x="1330" y="814"/>
                    <a:pt x="1354" y="908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1754900" y="2312425"/>
              <a:ext cx="48725" cy="23500"/>
            </a:xfrm>
            <a:custGeom>
              <a:rect b="b" l="l" r="r" t="t"/>
              <a:pathLst>
                <a:path extrusionOk="0" h="940" w="1949">
                  <a:moveTo>
                    <a:pt x="1142" y="0"/>
                  </a:moveTo>
                  <a:cubicBezTo>
                    <a:pt x="1025" y="0"/>
                    <a:pt x="923" y="102"/>
                    <a:pt x="923" y="219"/>
                  </a:cubicBezTo>
                  <a:lnTo>
                    <a:pt x="923" y="227"/>
                  </a:lnTo>
                  <a:lnTo>
                    <a:pt x="0" y="227"/>
                  </a:lnTo>
                  <a:lnTo>
                    <a:pt x="0" y="305"/>
                  </a:lnTo>
                  <a:lnTo>
                    <a:pt x="0" y="478"/>
                  </a:lnTo>
                  <a:lnTo>
                    <a:pt x="0" y="657"/>
                  </a:lnTo>
                  <a:cubicBezTo>
                    <a:pt x="0" y="814"/>
                    <a:pt x="125" y="939"/>
                    <a:pt x="282" y="939"/>
                  </a:cubicBezTo>
                  <a:lnTo>
                    <a:pt x="1784" y="939"/>
                  </a:lnTo>
                  <a:cubicBezTo>
                    <a:pt x="1870" y="939"/>
                    <a:pt x="1948" y="869"/>
                    <a:pt x="1948" y="783"/>
                  </a:cubicBezTo>
                  <a:lnTo>
                    <a:pt x="1948" y="728"/>
                  </a:lnTo>
                  <a:cubicBezTo>
                    <a:pt x="1948" y="454"/>
                    <a:pt x="1721" y="227"/>
                    <a:pt x="1448" y="227"/>
                  </a:cubicBezTo>
                  <a:lnTo>
                    <a:pt x="1361" y="227"/>
                  </a:lnTo>
                  <a:lnTo>
                    <a:pt x="1361" y="219"/>
                  </a:lnTo>
                  <a:cubicBezTo>
                    <a:pt x="1361" y="204"/>
                    <a:pt x="1354" y="188"/>
                    <a:pt x="1354" y="172"/>
                  </a:cubicBezTo>
                  <a:cubicBezTo>
                    <a:pt x="1330" y="78"/>
                    <a:pt x="1244" y="0"/>
                    <a:pt x="1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" name="Google Shape;1464;p46"/>
          <p:cNvGrpSpPr/>
          <p:nvPr/>
        </p:nvGrpSpPr>
        <p:grpSpPr>
          <a:xfrm>
            <a:off x="1135433" y="3008069"/>
            <a:ext cx="668524" cy="1580586"/>
            <a:chOff x="1853275" y="1641450"/>
            <a:chExt cx="293650" cy="694275"/>
          </a:xfrm>
        </p:grpSpPr>
        <p:sp>
          <p:nvSpPr>
            <p:cNvPr id="1465" name="Google Shape;1465;p46"/>
            <p:cNvSpPr/>
            <p:nvPr/>
          </p:nvSpPr>
          <p:spPr>
            <a:xfrm>
              <a:off x="1853275" y="1641450"/>
              <a:ext cx="203675" cy="210325"/>
            </a:xfrm>
            <a:custGeom>
              <a:rect b="b" l="l" r="r" t="t"/>
              <a:pathLst>
                <a:path extrusionOk="0" h="8413" w="8147">
                  <a:moveTo>
                    <a:pt x="6122" y="0"/>
                  </a:moveTo>
                  <a:cubicBezTo>
                    <a:pt x="6097" y="0"/>
                    <a:pt x="6073" y="1"/>
                    <a:pt x="6049" y="1"/>
                  </a:cubicBezTo>
                  <a:lnTo>
                    <a:pt x="5853" y="9"/>
                  </a:lnTo>
                  <a:cubicBezTo>
                    <a:pt x="4766" y="56"/>
                    <a:pt x="3913" y="972"/>
                    <a:pt x="3960" y="2059"/>
                  </a:cubicBezTo>
                  <a:lnTo>
                    <a:pt x="3991" y="2771"/>
                  </a:lnTo>
                  <a:cubicBezTo>
                    <a:pt x="3991" y="2896"/>
                    <a:pt x="4023" y="3022"/>
                    <a:pt x="4062" y="3131"/>
                  </a:cubicBezTo>
                  <a:cubicBezTo>
                    <a:pt x="3913" y="3382"/>
                    <a:pt x="3827" y="3687"/>
                    <a:pt x="3835" y="4015"/>
                  </a:cubicBezTo>
                  <a:cubicBezTo>
                    <a:pt x="3835" y="4227"/>
                    <a:pt x="3882" y="4422"/>
                    <a:pt x="3952" y="4602"/>
                  </a:cubicBezTo>
                  <a:cubicBezTo>
                    <a:pt x="3850" y="4560"/>
                    <a:pt x="3738" y="4532"/>
                    <a:pt x="3620" y="4532"/>
                  </a:cubicBezTo>
                  <a:cubicBezTo>
                    <a:pt x="3585" y="4532"/>
                    <a:pt x="3550" y="4534"/>
                    <a:pt x="3514" y="4540"/>
                  </a:cubicBezTo>
                  <a:cubicBezTo>
                    <a:pt x="3052" y="4594"/>
                    <a:pt x="2716" y="5025"/>
                    <a:pt x="2763" y="5510"/>
                  </a:cubicBezTo>
                  <a:cubicBezTo>
                    <a:pt x="2778" y="5619"/>
                    <a:pt x="2810" y="5721"/>
                    <a:pt x="2857" y="5815"/>
                  </a:cubicBezTo>
                  <a:cubicBezTo>
                    <a:pt x="2743" y="5760"/>
                    <a:pt x="2618" y="5732"/>
                    <a:pt x="2490" y="5732"/>
                  </a:cubicBezTo>
                  <a:cubicBezTo>
                    <a:pt x="2291" y="5732"/>
                    <a:pt x="2086" y="5799"/>
                    <a:pt x="1910" y="5932"/>
                  </a:cubicBezTo>
                  <a:cubicBezTo>
                    <a:pt x="1644" y="6136"/>
                    <a:pt x="1503" y="6441"/>
                    <a:pt x="1511" y="6738"/>
                  </a:cubicBezTo>
                  <a:cubicBezTo>
                    <a:pt x="1454" y="6721"/>
                    <a:pt x="1392" y="6713"/>
                    <a:pt x="1327" y="6713"/>
                  </a:cubicBezTo>
                  <a:cubicBezTo>
                    <a:pt x="932" y="6713"/>
                    <a:pt x="415" y="7001"/>
                    <a:pt x="220" y="7122"/>
                  </a:cubicBezTo>
                  <a:cubicBezTo>
                    <a:pt x="95" y="7153"/>
                    <a:pt x="1" y="7262"/>
                    <a:pt x="1" y="7403"/>
                  </a:cubicBezTo>
                  <a:cubicBezTo>
                    <a:pt x="1" y="7489"/>
                    <a:pt x="40" y="7568"/>
                    <a:pt x="102" y="7622"/>
                  </a:cubicBezTo>
                  <a:cubicBezTo>
                    <a:pt x="40" y="7669"/>
                    <a:pt x="1" y="7748"/>
                    <a:pt x="1" y="7841"/>
                  </a:cubicBezTo>
                  <a:cubicBezTo>
                    <a:pt x="1" y="7998"/>
                    <a:pt x="134" y="8123"/>
                    <a:pt x="290" y="8123"/>
                  </a:cubicBezTo>
                  <a:cubicBezTo>
                    <a:pt x="306" y="8123"/>
                    <a:pt x="322" y="8123"/>
                    <a:pt x="337" y="8115"/>
                  </a:cubicBezTo>
                  <a:cubicBezTo>
                    <a:pt x="337" y="8123"/>
                    <a:pt x="337" y="8123"/>
                    <a:pt x="337" y="8123"/>
                  </a:cubicBezTo>
                  <a:cubicBezTo>
                    <a:pt x="337" y="8280"/>
                    <a:pt x="462" y="8413"/>
                    <a:pt x="627" y="8413"/>
                  </a:cubicBezTo>
                  <a:cubicBezTo>
                    <a:pt x="775" y="8413"/>
                    <a:pt x="893" y="8295"/>
                    <a:pt x="908" y="8147"/>
                  </a:cubicBezTo>
                  <a:cubicBezTo>
                    <a:pt x="1253" y="7990"/>
                    <a:pt x="1581" y="7521"/>
                    <a:pt x="1722" y="7286"/>
                  </a:cubicBezTo>
                  <a:cubicBezTo>
                    <a:pt x="1881" y="7454"/>
                    <a:pt x="2101" y="7540"/>
                    <a:pt x="2331" y="7540"/>
                  </a:cubicBezTo>
                  <a:cubicBezTo>
                    <a:pt x="2531" y="7540"/>
                    <a:pt x="2738" y="7475"/>
                    <a:pt x="2919" y="7341"/>
                  </a:cubicBezTo>
                  <a:cubicBezTo>
                    <a:pt x="3287" y="7051"/>
                    <a:pt x="3412" y="6566"/>
                    <a:pt x="3232" y="6191"/>
                  </a:cubicBezTo>
                  <a:lnTo>
                    <a:pt x="3232" y="6191"/>
                  </a:lnTo>
                  <a:cubicBezTo>
                    <a:pt x="3349" y="6249"/>
                    <a:pt x="3483" y="6281"/>
                    <a:pt x="3618" y="6281"/>
                  </a:cubicBezTo>
                  <a:cubicBezTo>
                    <a:pt x="3646" y="6281"/>
                    <a:pt x="3674" y="6279"/>
                    <a:pt x="3702" y="6277"/>
                  </a:cubicBezTo>
                  <a:cubicBezTo>
                    <a:pt x="4171" y="6214"/>
                    <a:pt x="4508" y="5784"/>
                    <a:pt x="4453" y="5306"/>
                  </a:cubicBezTo>
                  <a:cubicBezTo>
                    <a:pt x="4453" y="5275"/>
                    <a:pt x="4445" y="5252"/>
                    <a:pt x="4445" y="5228"/>
                  </a:cubicBezTo>
                  <a:lnTo>
                    <a:pt x="4445" y="5228"/>
                  </a:lnTo>
                  <a:cubicBezTo>
                    <a:pt x="4616" y="5340"/>
                    <a:pt x="4808" y="5409"/>
                    <a:pt x="5021" y="5409"/>
                  </a:cubicBezTo>
                  <a:cubicBezTo>
                    <a:pt x="5032" y="5409"/>
                    <a:pt x="5044" y="5408"/>
                    <a:pt x="5055" y="5408"/>
                  </a:cubicBezTo>
                  <a:cubicBezTo>
                    <a:pt x="5705" y="5385"/>
                    <a:pt x="6229" y="4727"/>
                    <a:pt x="6213" y="3937"/>
                  </a:cubicBezTo>
                  <a:cubicBezTo>
                    <a:pt x="6213" y="3898"/>
                    <a:pt x="6206" y="3859"/>
                    <a:pt x="6206" y="3820"/>
                  </a:cubicBezTo>
                  <a:lnTo>
                    <a:pt x="6941" y="3788"/>
                  </a:lnTo>
                  <a:cubicBezTo>
                    <a:pt x="7622" y="3757"/>
                    <a:pt x="8146" y="3186"/>
                    <a:pt x="8123" y="2513"/>
                  </a:cubicBezTo>
                  <a:lnTo>
                    <a:pt x="8091" y="1895"/>
                  </a:lnTo>
                  <a:cubicBezTo>
                    <a:pt x="8053" y="832"/>
                    <a:pt x="7177" y="0"/>
                    <a:pt x="6122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1954225" y="1677650"/>
              <a:ext cx="100750" cy="131675"/>
            </a:xfrm>
            <a:custGeom>
              <a:rect b="b" l="l" r="r" t="t"/>
              <a:pathLst>
                <a:path extrusionOk="0" h="5267" w="4030">
                  <a:moveTo>
                    <a:pt x="1471" y="1"/>
                  </a:moveTo>
                  <a:cubicBezTo>
                    <a:pt x="1443" y="71"/>
                    <a:pt x="1247" y="572"/>
                    <a:pt x="820" y="572"/>
                  </a:cubicBezTo>
                  <a:cubicBezTo>
                    <a:pt x="769" y="572"/>
                    <a:pt x="715" y="564"/>
                    <a:pt x="657" y="549"/>
                  </a:cubicBezTo>
                  <a:cubicBezTo>
                    <a:pt x="587" y="721"/>
                    <a:pt x="540" y="909"/>
                    <a:pt x="540" y="1112"/>
                  </a:cubicBezTo>
                  <a:lnTo>
                    <a:pt x="540" y="1550"/>
                  </a:lnTo>
                  <a:lnTo>
                    <a:pt x="415" y="1550"/>
                  </a:lnTo>
                  <a:cubicBezTo>
                    <a:pt x="188" y="1550"/>
                    <a:pt x="0" y="1738"/>
                    <a:pt x="0" y="1965"/>
                  </a:cubicBezTo>
                  <a:lnTo>
                    <a:pt x="0" y="2074"/>
                  </a:lnTo>
                  <a:cubicBezTo>
                    <a:pt x="0" y="2301"/>
                    <a:pt x="188" y="2481"/>
                    <a:pt x="415" y="2481"/>
                  </a:cubicBezTo>
                  <a:lnTo>
                    <a:pt x="564" y="2481"/>
                  </a:lnTo>
                  <a:cubicBezTo>
                    <a:pt x="618" y="2841"/>
                    <a:pt x="798" y="3154"/>
                    <a:pt x="1072" y="3373"/>
                  </a:cubicBezTo>
                  <a:lnTo>
                    <a:pt x="1072" y="4406"/>
                  </a:lnTo>
                  <a:cubicBezTo>
                    <a:pt x="1072" y="4883"/>
                    <a:pt x="1456" y="5267"/>
                    <a:pt x="1933" y="5267"/>
                  </a:cubicBezTo>
                  <a:cubicBezTo>
                    <a:pt x="2402" y="5267"/>
                    <a:pt x="2794" y="4883"/>
                    <a:pt x="2794" y="4406"/>
                  </a:cubicBezTo>
                  <a:lnTo>
                    <a:pt x="2794" y="3475"/>
                  </a:lnTo>
                  <a:cubicBezTo>
                    <a:pt x="3138" y="3256"/>
                    <a:pt x="3380" y="2904"/>
                    <a:pt x="3443" y="2481"/>
                  </a:cubicBezTo>
                  <a:lnTo>
                    <a:pt x="3623" y="2481"/>
                  </a:lnTo>
                  <a:cubicBezTo>
                    <a:pt x="3850" y="2481"/>
                    <a:pt x="4030" y="2301"/>
                    <a:pt x="4030" y="2074"/>
                  </a:cubicBezTo>
                  <a:lnTo>
                    <a:pt x="4030" y="1965"/>
                  </a:lnTo>
                  <a:cubicBezTo>
                    <a:pt x="4030" y="1738"/>
                    <a:pt x="3850" y="1550"/>
                    <a:pt x="3623" y="1550"/>
                  </a:cubicBezTo>
                  <a:lnTo>
                    <a:pt x="3466" y="1550"/>
                  </a:lnTo>
                  <a:lnTo>
                    <a:pt x="3466" y="1112"/>
                  </a:lnTo>
                  <a:cubicBezTo>
                    <a:pt x="3466" y="869"/>
                    <a:pt x="3404" y="643"/>
                    <a:pt x="3294" y="439"/>
                  </a:cubicBezTo>
                  <a:cubicBezTo>
                    <a:pt x="3247" y="510"/>
                    <a:pt x="3177" y="564"/>
                    <a:pt x="3052" y="580"/>
                  </a:cubicBezTo>
                  <a:cubicBezTo>
                    <a:pt x="3006" y="587"/>
                    <a:pt x="2962" y="590"/>
                    <a:pt x="2921" y="590"/>
                  </a:cubicBezTo>
                  <a:cubicBezTo>
                    <a:pt x="2465" y="590"/>
                    <a:pt x="2301" y="187"/>
                    <a:pt x="2301" y="79"/>
                  </a:cubicBezTo>
                  <a:cubicBezTo>
                    <a:pt x="2301" y="79"/>
                    <a:pt x="2293" y="627"/>
                    <a:pt x="1753" y="627"/>
                  </a:cubicBezTo>
                  <a:cubicBezTo>
                    <a:pt x="1463" y="627"/>
                    <a:pt x="1377" y="314"/>
                    <a:pt x="1463" y="40"/>
                  </a:cubicBezTo>
                  <a:cubicBezTo>
                    <a:pt x="1463" y="24"/>
                    <a:pt x="1471" y="9"/>
                    <a:pt x="1471" y="1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1968100" y="1739675"/>
              <a:ext cx="72400" cy="42850"/>
            </a:xfrm>
            <a:custGeom>
              <a:rect b="b" l="l" r="r" t="t"/>
              <a:pathLst>
                <a:path extrusionOk="0" h="1714" w="2896">
                  <a:moveTo>
                    <a:pt x="1" y="0"/>
                  </a:moveTo>
                  <a:cubicBezTo>
                    <a:pt x="71" y="446"/>
                    <a:pt x="345" y="814"/>
                    <a:pt x="713" y="1025"/>
                  </a:cubicBezTo>
                  <a:cubicBezTo>
                    <a:pt x="721" y="1409"/>
                    <a:pt x="1026" y="1714"/>
                    <a:pt x="1409" y="1714"/>
                  </a:cubicBezTo>
                  <a:cubicBezTo>
                    <a:pt x="1777" y="1714"/>
                    <a:pt x="2082" y="1424"/>
                    <a:pt x="2105" y="1064"/>
                  </a:cubicBezTo>
                  <a:cubicBezTo>
                    <a:pt x="2520" y="869"/>
                    <a:pt x="2818" y="470"/>
                    <a:pt x="2896" y="0"/>
                  </a:cubicBezTo>
                  <a:lnTo>
                    <a:pt x="2810" y="0"/>
                  </a:lnTo>
                  <a:cubicBezTo>
                    <a:pt x="2606" y="532"/>
                    <a:pt x="2098" y="908"/>
                    <a:pt x="1487" y="908"/>
                  </a:cubicBezTo>
                  <a:lnTo>
                    <a:pt x="1409" y="908"/>
                  </a:lnTo>
                  <a:cubicBezTo>
                    <a:pt x="799" y="908"/>
                    <a:pt x="290" y="532"/>
                    <a:pt x="87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1958725" y="1722350"/>
              <a:ext cx="6850" cy="9325"/>
            </a:xfrm>
            <a:custGeom>
              <a:rect b="b" l="l" r="r" t="t"/>
              <a:pathLst>
                <a:path extrusionOk="0" h="373" w="274">
                  <a:moveTo>
                    <a:pt x="54" y="1"/>
                  </a:moveTo>
                  <a:cubicBezTo>
                    <a:pt x="41" y="1"/>
                    <a:pt x="28" y="5"/>
                    <a:pt x="16" y="13"/>
                  </a:cubicBezTo>
                  <a:cubicBezTo>
                    <a:pt x="0" y="28"/>
                    <a:pt x="0" y="59"/>
                    <a:pt x="16" y="75"/>
                  </a:cubicBezTo>
                  <a:lnTo>
                    <a:pt x="141" y="224"/>
                  </a:lnTo>
                  <a:lnTo>
                    <a:pt x="63" y="286"/>
                  </a:lnTo>
                  <a:cubicBezTo>
                    <a:pt x="47" y="310"/>
                    <a:pt x="47" y="333"/>
                    <a:pt x="63" y="357"/>
                  </a:cubicBezTo>
                  <a:cubicBezTo>
                    <a:pt x="71" y="365"/>
                    <a:pt x="86" y="372"/>
                    <a:pt x="94" y="372"/>
                  </a:cubicBezTo>
                  <a:cubicBezTo>
                    <a:pt x="110" y="372"/>
                    <a:pt x="117" y="365"/>
                    <a:pt x="125" y="357"/>
                  </a:cubicBezTo>
                  <a:lnTo>
                    <a:pt x="274" y="232"/>
                  </a:lnTo>
                  <a:lnTo>
                    <a:pt x="86" y="13"/>
                  </a:lnTo>
                  <a:cubicBezTo>
                    <a:pt x="78" y="5"/>
                    <a:pt x="67" y="1"/>
                    <a:pt x="54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2043425" y="1722350"/>
              <a:ext cx="6850" cy="9325"/>
            </a:xfrm>
            <a:custGeom>
              <a:rect b="b" l="l" r="r" t="t"/>
              <a:pathLst>
                <a:path extrusionOk="0" h="373" w="274">
                  <a:moveTo>
                    <a:pt x="219" y="1"/>
                  </a:moveTo>
                  <a:cubicBezTo>
                    <a:pt x="207" y="1"/>
                    <a:pt x="196" y="5"/>
                    <a:pt x="188" y="13"/>
                  </a:cubicBezTo>
                  <a:lnTo>
                    <a:pt x="0" y="232"/>
                  </a:lnTo>
                  <a:lnTo>
                    <a:pt x="149" y="357"/>
                  </a:lnTo>
                  <a:cubicBezTo>
                    <a:pt x="157" y="365"/>
                    <a:pt x="164" y="372"/>
                    <a:pt x="180" y="372"/>
                  </a:cubicBezTo>
                  <a:cubicBezTo>
                    <a:pt x="188" y="372"/>
                    <a:pt x="204" y="365"/>
                    <a:pt x="211" y="357"/>
                  </a:cubicBezTo>
                  <a:cubicBezTo>
                    <a:pt x="227" y="333"/>
                    <a:pt x="227" y="310"/>
                    <a:pt x="204" y="286"/>
                  </a:cubicBezTo>
                  <a:lnTo>
                    <a:pt x="133" y="224"/>
                  </a:lnTo>
                  <a:lnTo>
                    <a:pt x="258" y="75"/>
                  </a:lnTo>
                  <a:cubicBezTo>
                    <a:pt x="274" y="59"/>
                    <a:pt x="274" y="28"/>
                    <a:pt x="251" y="13"/>
                  </a:cubicBezTo>
                  <a:cubicBezTo>
                    <a:pt x="243" y="5"/>
                    <a:pt x="231" y="1"/>
                    <a:pt x="219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2037950" y="1733400"/>
              <a:ext cx="21325" cy="20375"/>
            </a:xfrm>
            <a:custGeom>
              <a:rect b="b" l="l" r="r" t="t"/>
              <a:pathLst>
                <a:path extrusionOk="0" h="815" w="853">
                  <a:moveTo>
                    <a:pt x="430" y="95"/>
                  </a:moveTo>
                  <a:cubicBezTo>
                    <a:pt x="610" y="95"/>
                    <a:pt x="759" y="236"/>
                    <a:pt x="759" y="408"/>
                  </a:cubicBezTo>
                  <a:cubicBezTo>
                    <a:pt x="759" y="580"/>
                    <a:pt x="610" y="721"/>
                    <a:pt x="430" y="721"/>
                  </a:cubicBezTo>
                  <a:cubicBezTo>
                    <a:pt x="243" y="721"/>
                    <a:pt x="94" y="580"/>
                    <a:pt x="94" y="408"/>
                  </a:cubicBezTo>
                  <a:cubicBezTo>
                    <a:pt x="94" y="236"/>
                    <a:pt x="243" y="95"/>
                    <a:pt x="430" y="95"/>
                  </a:cubicBezTo>
                  <a:close/>
                  <a:moveTo>
                    <a:pt x="430" y="1"/>
                  </a:moveTo>
                  <a:cubicBezTo>
                    <a:pt x="196" y="1"/>
                    <a:pt x="0" y="181"/>
                    <a:pt x="0" y="408"/>
                  </a:cubicBezTo>
                  <a:cubicBezTo>
                    <a:pt x="0" y="627"/>
                    <a:pt x="196" y="815"/>
                    <a:pt x="430" y="815"/>
                  </a:cubicBezTo>
                  <a:cubicBezTo>
                    <a:pt x="665" y="815"/>
                    <a:pt x="853" y="627"/>
                    <a:pt x="853" y="408"/>
                  </a:cubicBezTo>
                  <a:cubicBezTo>
                    <a:pt x="853" y="181"/>
                    <a:pt x="665" y="1"/>
                    <a:pt x="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1951675" y="1733400"/>
              <a:ext cx="21350" cy="20375"/>
            </a:xfrm>
            <a:custGeom>
              <a:rect b="b" l="l" r="r" t="t"/>
              <a:pathLst>
                <a:path extrusionOk="0" h="815" w="854">
                  <a:moveTo>
                    <a:pt x="423" y="95"/>
                  </a:moveTo>
                  <a:cubicBezTo>
                    <a:pt x="611" y="95"/>
                    <a:pt x="759" y="236"/>
                    <a:pt x="759" y="408"/>
                  </a:cubicBezTo>
                  <a:cubicBezTo>
                    <a:pt x="759" y="580"/>
                    <a:pt x="611" y="721"/>
                    <a:pt x="423" y="721"/>
                  </a:cubicBezTo>
                  <a:cubicBezTo>
                    <a:pt x="243" y="721"/>
                    <a:pt x="94" y="580"/>
                    <a:pt x="94" y="408"/>
                  </a:cubicBezTo>
                  <a:cubicBezTo>
                    <a:pt x="94" y="236"/>
                    <a:pt x="243" y="95"/>
                    <a:pt x="423" y="95"/>
                  </a:cubicBezTo>
                  <a:close/>
                  <a:moveTo>
                    <a:pt x="423" y="1"/>
                  </a:moveTo>
                  <a:cubicBezTo>
                    <a:pt x="188" y="1"/>
                    <a:pt x="0" y="181"/>
                    <a:pt x="0" y="408"/>
                  </a:cubicBezTo>
                  <a:cubicBezTo>
                    <a:pt x="0" y="627"/>
                    <a:pt x="188" y="815"/>
                    <a:pt x="423" y="815"/>
                  </a:cubicBezTo>
                  <a:cubicBezTo>
                    <a:pt x="658" y="815"/>
                    <a:pt x="853" y="627"/>
                    <a:pt x="853" y="408"/>
                  </a:cubicBezTo>
                  <a:cubicBezTo>
                    <a:pt x="853" y="181"/>
                    <a:pt x="658" y="1"/>
                    <a:pt x="4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2004100" y="1750875"/>
              <a:ext cx="9225" cy="4075"/>
            </a:xfrm>
            <a:custGeom>
              <a:rect b="b" l="l" r="r" t="t"/>
              <a:pathLst>
                <a:path extrusionOk="0" h="163" w="369">
                  <a:moveTo>
                    <a:pt x="155" y="0"/>
                  </a:moveTo>
                  <a:cubicBezTo>
                    <a:pt x="88" y="0"/>
                    <a:pt x="36" y="22"/>
                    <a:pt x="32" y="22"/>
                  </a:cubicBezTo>
                  <a:cubicBezTo>
                    <a:pt x="8" y="37"/>
                    <a:pt x="0" y="61"/>
                    <a:pt x="8" y="84"/>
                  </a:cubicBezTo>
                  <a:cubicBezTo>
                    <a:pt x="14" y="102"/>
                    <a:pt x="33" y="111"/>
                    <a:pt x="52" y="111"/>
                  </a:cubicBezTo>
                  <a:cubicBezTo>
                    <a:pt x="59" y="111"/>
                    <a:pt x="65" y="110"/>
                    <a:pt x="71" y="108"/>
                  </a:cubicBezTo>
                  <a:cubicBezTo>
                    <a:pt x="71" y="108"/>
                    <a:pt x="107" y="92"/>
                    <a:pt x="154" y="92"/>
                  </a:cubicBezTo>
                  <a:cubicBezTo>
                    <a:pt x="194" y="92"/>
                    <a:pt x="242" y="104"/>
                    <a:pt x="282" y="147"/>
                  </a:cubicBezTo>
                  <a:cubicBezTo>
                    <a:pt x="290" y="155"/>
                    <a:pt x="306" y="163"/>
                    <a:pt x="321" y="163"/>
                  </a:cubicBezTo>
                  <a:cubicBezTo>
                    <a:pt x="329" y="163"/>
                    <a:pt x="345" y="155"/>
                    <a:pt x="353" y="147"/>
                  </a:cubicBezTo>
                  <a:cubicBezTo>
                    <a:pt x="368" y="131"/>
                    <a:pt x="368" y="100"/>
                    <a:pt x="353" y="84"/>
                  </a:cubicBezTo>
                  <a:cubicBezTo>
                    <a:pt x="290" y="18"/>
                    <a:pt x="216" y="0"/>
                    <a:pt x="155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1984300" y="1725850"/>
              <a:ext cx="28075" cy="17575"/>
            </a:xfrm>
            <a:custGeom>
              <a:rect b="b" l="l" r="r" t="t"/>
              <a:pathLst>
                <a:path extrusionOk="0" h="703" w="1123">
                  <a:moveTo>
                    <a:pt x="251" y="1"/>
                  </a:moveTo>
                  <a:cubicBezTo>
                    <a:pt x="43" y="1"/>
                    <a:pt x="1" y="627"/>
                    <a:pt x="432" y="694"/>
                  </a:cubicBezTo>
                  <a:cubicBezTo>
                    <a:pt x="466" y="700"/>
                    <a:pt x="499" y="703"/>
                    <a:pt x="530" y="703"/>
                  </a:cubicBezTo>
                  <a:cubicBezTo>
                    <a:pt x="915" y="703"/>
                    <a:pt x="1123" y="290"/>
                    <a:pt x="855" y="232"/>
                  </a:cubicBezTo>
                  <a:cubicBezTo>
                    <a:pt x="565" y="170"/>
                    <a:pt x="284" y="6"/>
                    <a:pt x="284" y="6"/>
                  </a:cubicBezTo>
                  <a:cubicBezTo>
                    <a:pt x="272" y="2"/>
                    <a:pt x="261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1984150" y="1697425"/>
              <a:ext cx="16650" cy="7300"/>
            </a:xfrm>
            <a:custGeom>
              <a:rect b="b" l="l" r="r" t="t"/>
              <a:pathLst>
                <a:path extrusionOk="0" h="292" w="666">
                  <a:moveTo>
                    <a:pt x="392" y="0"/>
                  </a:moveTo>
                  <a:cubicBezTo>
                    <a:pt x="362" y="0"/>
                    <a:pt x="331" y="3"/>
                    <a:pt x="298" y="8"/>
                  </a:cubicBezTo>
                  <a:cubicBezTo>
                    <a:pt x="157" y="31"/>
                    <a:pt x="63" y="110"/>
                    <a:pt x="32" y="172"/>
                  </a:cubicBezTo>
                  <a:cubicBezTo>
                    <a:pt x="0" y="235"/>
                    <a:pt x="24" y="282"/>
                    <a:pt x="63" y="290"/>
                  </a:cubicBezTo>
                  <a:cubicBezTo>
                    <a:pt x="72" y="291"/>
                    <a:pt x="81" y="292"/>
                    <a:pt x="90" y="292"/>
                  </a:cubicBezTo>
                  <a:cubicBezTo>
                    <a:pt x="128" y="292"/>
                    <a:pt x="166" y="280"/>
                    <a:pt x="204" y="274"/>
                  </a:cubicBezTo>
                  <a:cubicBezTo>
                    <a:pt x="251" y="258"/>
                    <a:pt x="305" y="251"/>
                    <a:pt x="345" y="243"/>
                  </a:cubicBezTo>
                  <a:cubicBezTo>
                    <a:pt x="392" y="235"/>
                    <a:pt x="438" y="227"/>
                    <a:pt x="485" y="219"/>
                  </a:cubicBezTo>
                  <a:cubicBezTo>
                    <a:pt x="540" y="211"/>
                    <a:pt x="587" y="204"/>
                    <a:pt x="626" y="180"/>
                  </a:cubicBezTo>
                  <a:cubicBezTo>
                    <a:pt x="658" y="157"/>
                    <a:pt x="665" y="110"/>
                    <a:pt x="611" y="63"/>
                  </a:cubicBezTo>
                  <a:cubicBezTo>
                    <a:pt x="569" y="27"/>
                    <a:pt x="490" y="0"/>
                    <a:pt x="392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2017000" y="1702700"/>
              <a:ext cx="16850" cy="6125"/>
            </a:xfrm>
            <a:custGeom>
              <a:rect b="b" l="l" r="r" t="t"/>
              <a:pathLst>
                <a:path extrusionOk="0" h="245" w="674">
                  <a:moveTo>
                    <a:pt x="337" y="0"/>
                  </a:moveTo>
                  <a:cubicBezTo>
                    <a:pt x="196" y="0"/>
                    <a:pt x="87" y="63"/>
                    <a:pt x="40" y="118"/>
                  </a:cubicBezTo>
                  <a:cubicBezTo>
                    <a:pt x="1" y="173"/>
                    <a:pt x="9" y="220"/>
                    <a:pt x="48" y="235"/>
                  </a:cubicBezTo>
                  <a:cubicBezTo>
                    <a:pt x="67" y="243"/>
                    <a:pt x="91" y="245"/>
                    <a:pt x="115" y="245"/>
                  </a:cubicBezTo>
                  <a:cubicBezTo>
                    <a:pt x="140" y="245"/>
                    <a:pt x="165" y="243"/>
                    <a:pt x="189" y="243"/>
                  </a:cubicBezTo>
                  <a:lnTo>
                    <a:pt x="478" y="243"/>
                  </a:lnTo>
                  <a:cubicBezTo>
                    <a:pt x="502" y="243"/>
                    <a:pt x="527" y="245"/>
                    <a:pt x="551" y="245"/>
                  </a:cubicBezTo>
                  <a:cubicBezTo>
                    <a:pt x="576" y="245"/>
                    <a:pt x="599" y="243"/>
                    <a:pt x="619" y="235"/>
                  </a:cubicBezTo>
                  <a:cubicBezTo>
                    <a:pt x="658" y="220"/>
                    <a:pt x="674" y="173"/>
                    <a:pt x="627" y="118"/>
                  </a:cubicBezTo>
                  <a:cubicBezTo>
                    <a:pt x="588" y="63"/>
                    <a:pt x="486" y="0"/>
                    <a:pt x="337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2003125" y="1703625"/>
              <a:ext cx="11175" cy="22375"/>
            </a:xfrm>
            <a:custGeom>
              <a:rect b="b" l="l" r="r" t="t"/>
              <a:pathLst>
                <a:path extrusionOk="0" h="895" w="447">
                  <a:moveTo>
                    <a:pt x="247" y="1"/>
                  </a:moveTo>
                  <a:cubicBezTo>
                    <a:pt x="243" y="1"/>
                    <a:pt x="239" y="1"/>
                    <a:pt x="235" y="3"/>
                  </a:cubicBezTo>
                  <a:cubicBezTo>
                    <a:pt x="212" y="10"/>
                    <a:pt x="196" y="34"/>
                    <a:pt x="196" y="57"/>
                  </a:cubicBezTo>
                  <a:lnTo>
                    <a:pt x="345" y="722"/>
                  </a:lnTo>
                  <a:cubicBezTo>
                    <a:pt x="326" y="747"/>
                    <a:pt x="280" y="800"/>
                    <a:pt x="171" y="800"/>
                  </a:cubicBezTo>
                  <a:cubicBezTo>
                    <a:pt x="140" y="800"/>
                    <a:pt x="104" y="795"/>
                    <a:pt x="63" y="785"/>
                  </a:cubicBezTo>
                  <a:cubicBezTo>
                    <a:pt x="59" y="784"/>
                    <a:pt x="55" y="783"/>
                    <a:pt x="50" y="783"/>
                  </a:cubicBezTo>
                  <a:cubicBezTo>
                    <a:pt x="32" y="783"/>
                    <a:pt x="15" y="797"/>
                    <a:pt x="8" y="816"/>
                  </a:cubicBezTo>
                  <a:cubicBezTo>
                    <a:pt x="0" y="848"/>
                    <a:pt x="16" y="871"/>
                    <a:pt x="39" y="879"/>
                  </a:cubicBezTo>
                  <a:cubicBezTo>
                    <a:pt x="94" y="887"/>
                    <a:pt x="133" y="895"/>
                    <a:pt x="172" y="895"/>
                  </a:cubicBezTo>
                  <a:cubicBezTo>
                    <a:pt x="329" y="895"/>
                    <a:pt x="399" y="808"/>
                    <a:pt x="423" y="769"/>
                  </a:cubicBezTo>
                  <a:cubicBezTo>
                    <a:pt x="438" y="746"/>
                    <a:pt x="446" y="715"/>
                    <a:pt x="438" y="691"/>
                  </a:cubicBezTo>
                  <a:lnTo>
                    <a:pt x="290" y="42"/>
                  </a:lnTo>
                  <a:cubicBezTo>
                    <a:pt x="283" y="16"/>
                    <a:pt x="266" y="1"/>
                    <a:pt x="247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2021900" y="1713075"/>
              <a:ext cx="4525" cy="4525"/>
            </a:xfrm>
            <a:custGeom>
              <a:rect b="b" l="l" r="r" t="t"/>
              <a:pathLst>
                <a:path extrusionOk="0" h="181" w="181">
                  <a:moveTo>
                    <a:pt x="87" y="0"/>
                  </a:moveTo>
                  <a:cubicBezTo>
                    <a:pt x="40" y="0"/>
                    <a:pt x="0" y="39"/>
                    <a:pt x="0" y="86"/>
                  </a:cubicBezTo>
                  <a:cubicBezTo>
                    <a:pt x="0" y="133"/>
                    <a:pt x="40" y="180"/>
                    <a:pt x="87" y="180"/>
                  </a:cubicBezTo>
                  <a:cubicBezTo>
                    <a:pt x="133" y="180"/>
                    <a:pt x="180" y="133"/>
                    <a:pt x="180" y="86"/>
                  </a:cubicBezTo>
                  <a:cubicBezTo>
                    <a:pt x="180" y="39"/>
                    <a:pt x="133" y="0"/>
                    <a:pt x="87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1992550" y="1713250"/>
              <a:ext cx="4525" cy="4525"/>
            </a:xfrm>
            <a:custGeom>
              <a:rect b="b" l="l" r="r" t="t"/>
              <a:pathLst>
                <a:path extrusionOk="0" h="181" w="181">
                  <a:moveTo>
                    <a:pt x="87" y="1"/>
                  </a:moveTo>
                  <a:cubicBezTo>
                    <a:pt x="40" y="1"/>
                    <a:pt x="1" y="40"/>
                    <a:pt x="1" y="87"/>
                  </a:cubicBezTo>
                  <a:cubicBezTo>
                    <a:pt x="1" y="142"/>
                    <a:pt x="40" y="181"/>
                    <a:pt x="87" y="181"/>
                  </a:cubicBezTo>
                  <a:cubicBezTo>
                    <a:pt x="134" y="181"/>
                    <a:pt x="181" y="142"/>
                    <a:pt x="181" y="87"/>
                  </a:cubicBezTo>
                  <a:cubicBezTo>
                    <a:pt x="181" y="40"/>
                    <a:pt x="134" y="1"/>
                    <a:pt x="87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1990200" y="1716800"/>
              <a:ext cx="9225" cy="3150"/>
            </a:xfrm>
            <a:custGeom>
              <a:rect b="b" l="l" r="r" t="t"/>
              <a:pathLst>
                <a:path extrusionOk="0" h="126" w="369">
                  <a:moveTo>
                    <a:pt x="181" y="1"/>
                  </a:moveTo>
                  <a:cubicBezTo>
                    <a:pt x="90" y="1"/>
                    <a:pt x="30" y="39"/>
                    <a:pt x="24" y="39"/>
                  </a:cubicBezTo>
                  <a:cubicBezTo>
                    <a:pt x="1" y="55"/>
                    <a:pt x="1" y="86"/>
                    <a:pt x="9" y="102"/>
                  </a:cubicBezTo>
                  <a:cubicBezTo>
                    <a:pt x="19" y="117"/>
                    <a:pt x="35" y="125"/>
                    <a:pt x="52" y="125"/>
                  </a:cubicBezTo>
                  <a:cubicBezTo>
                    <a:pt x="62" y="125"/>
                    <a:pt x="71" y="123"/>
                    <a:pt x="79" y="117"/>
                  </a:cubicBezTo>
                  <a:cubicBezTo>
                    <a:pt x="79" y="117"/>
                    <a:pt x="117" y="95"/>
                    <a:pt x="175" y="95"/>
                  </a:cubicBezTo>
                  <a:cubicBezTo>
                    <a:pt x="208" y="95"/>
                    <a:pt x="248" y="102"/>
                    <a:pt x="290" y="125"/>
                  </a:cubicBezTo>
                  <a:lnTo>
                    <a:pt x="314" y="125"/>
                  </a:lnTo>
                  <a:cubicBezTo>
                    <a:pt x="329" y="125"/>
                    <a:pt x="345" y="117"/>
                    <a:pt x="353" y="102"/>
                  </a:cubicBezTo>
                  <a:cubicBezTo>
                    <a:pt x="369" y="78"/>
                    <a:pt x="361" y="47"/>
                    <a:pt x="337" y="39"/>
                  </a:cubicBezTo>
                  <a:cubicBezTo>
                    <a:pt x="280" y="10"/>
                    <a:pt x="227" y="1"/>
                    <a:pt x="18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2020150" y="1716800"/>
              <a:ext cx="9200" cy="3150"/>
            </a:xfrm>
            <a:custGeom>
              <a:rect b="b" l="l" r="r" t="t"/>
              <a:pathLst>
                <a:path extrusionOk="0" h="126" w="368">
                  <a:moveTo>
                    <a:pt x="181" y="1"/>
                  </a:moveTo>
                  <a:cubicBezTo>
                    <a:pt x="90" y="1"/>
                    <a:pt x="29" y="39"/>
                    <a:pt x="23" y="39"/>
                  </a:cubicBezTo>
                  <a:cubicBezTo>
                    <a:pt x="8" y="55"/>
                    <a:pt x="0" y="86"/>
                    <a:pt x="16" y="102"/>
                  </a:cubicBezTo>
                  <a:cubicBezTo>
                    <a:pt x="26" y="117"/>
                    <a:pt x="39" y="125"/>
                    <a:pt x="54" y="125"/>
                  </a:cubicBezTo>
                  <a:cubicBezTo>
                    <a:pt x="62" y="125"/>
                    <a:pt x="70" y="123"/>
                    <a:pt x="78" y="117"/>
                  </a:cubicBezTo>
                  <a:cubicBezTo>
                    <a:pt x="78" y="117"/>
                    <a:pt x="116" y="95"/>
                    <a:pt x="176" y="95"/>
                  </a:cubicBezTo>
                  <a:cubicBezTo>
                    <a:pt x="210" y="95"/>
                    <a:pt x="252" y="102"/>
                    <a:pt x="297" y="125"/>
                  </a:cubicBezTo>
                  <a:lnTo>
                    <a:pt x="313" y="125"/>
                  </a:lnTo>
                  <a:cubicBezTo>
                    <a:pt x="329" y="125"/>
                    <a:pt x="352" y="117"/>
                    <a:pt x="360" y="102"/>
                  </a:cubicBezTo>
                  <a:cubicBezTo>
                    <a:pt x="368" y="78"/>
                    <a:pt x="360" y="47"/>
                    <a:pt x="336" y="39"/>
                  </a:cubicBezTo>
                  <a:cubicBezTo>
                    <a:pt x="279" y="10"/>
                    <a:pt x="226" y="1"/>
                    <a:pt x="18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2008000" y="2144775"/>
              <a:ext cx="49525" cy="149275"/>
            </a:xfrm>
            <a:custGeom>
              <a:rect b="b" l="l" r="r" t="t"/>
              <a:pathLst>
                <a:path extrusionOk="0" h="5971" w="1981">
                  <a:moveTo>
                    <a:pt x="1" y="1"/>
                  </a:moveTo>
                  <a:lnTo>
                    <a:pt x="48" y="5971"/>
                  </a:lnTo>
                  <a:lnTo>
                    <a:pt x="1574" y="5963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1932900" y="2144775"/>
              <a:ext cx="54975" cy="148900"/>
            </a:xfrm>
            <a:custGeom>
              <a:rect b="b" l="l" r="r" t="t"/>
              <a:pathLst>
                <a:path extrusionOk="0" h="5956" w="2199">
                  <a:moveTo>
                    <a:pt x="180" y="1"/>
                  </a:moveTo>
                  <a:lnTo>
                    <a:pt x="0" y="5947"/>
                  </a:lnTo>
                  <a:lnTo>
                    <a:pt x="1417" y="5955"/>
                  </a:lnTo>
                  <a:lnTo>
                    <a:pt x="2199" y="1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1889475" y="2293450"/>
              <a:ext cx="78850" cy="40125"/>
            </a:xfrm>
            <a:custGeom>
              <a:rect b="b" l="l" r="r" t="t"/>
              <a:pathLst>
                <a:path extrusionOk="0" h="1605" w="3154">
                  <a:moveTo>
                    <a:pt x="1628" y="0"/>
                  </a:moveTo>
                  <a:lnTo>
                    <a:pt x="1620" y="634"/>
                  </a:lnTo>
                  <a:lnTo>
                    <a:pt x="900" y="626"/>
                  </a:lnTo>
                  <a:cubicBezTo>
                    <a:pt x="407" y="626"/>
                    <a:pt x="0" y="1025"/>
                    <a:pt x="0" y="1518"/>
                  </a:cubicBezTo>
                  <a:lnTo>
                    <a:pt x="0" y="1589"/>
                  </a:lnTo>
                  <a:lnTo>
                    <a:pt x="1612" y="1596"/>
                  </a:lnTo>
                  <a:lnTo>
                    <a:pt x="2934" y="1604"/>
                  </a:lnTo>
                  <a:cubicBezTo>
                    <a:pt x="3052" y="1604"/>
                    <a:pt x="3146" y="1510"/>
                    <a:pt x="3146" y="1393"/>
                  </a:cubicBezTo>
                  <a:lnTo>
                    <a:pt x="3154" y="8"/>
                  </a:lnTo>
                  <a:lnTo>
                    <a:pt x="16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1889475" y="2329050"/>
              <a:ext cx="78650" cy="6275"/>
            </a:xfrm>
            <a:custGeom>
              <a:rect b="b" l="l" r="r" t="t"/>
              <a:pathLst>
                <a:path extrusionOk="0" h="251" w="3146">
                  <a:moveTo>
                    <a:pt x="0" y="0"/>
                  </a:moveTo>
                  <a:lnTo>
                    <a:pt x="0" y="235"/>
                  </a:lnTo>
                  <a:lnTo>
                    <a:pt x="3146" y="251"/>
                  </a:lnTo>
                  <a:lnTo>
                    <a:pt x="314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1919975" y="2302050"/>
              <a:ext cx="10200" cy="9025"/>
            </a:xfrm>
            <a:custGeom>
              <a:rect b="b" l="l" r="r" t="t"/>
              <a:pathLst>
                <a:path extrusionOk="0" h="361" w="408">
                  <a:moveTo>
                    <a:pt x="150" y="71"/>
                  </a:moveTo>
                  <a:cubicBezTo>
                    <a:pt x="204" y="79"/>
                    <a:pt x="267" y="157"/>
                    <a:pt x="337" y="290"/>
                  </a:cubicBezTo>
                  <a:cubicBezTo>
                    <a:pt x="189" y="251"/>
                    <a:pt x="95" y="196"/>
                    <a:pt x="79" y="149"/>
                  </a:cubicBezTo>
                  <a:cubicBezTo>
                    <a:pt x="79" y="141"/>
                    <a:pt x="71" y="126"/>
                    <a:pt x="95" y="94"/>
                  </a:cubicBezTo>
                  <a:cubicBezTo>
                    <a:pt x="118" y="79"/>
                    <a:pt x="134" y="71"/>
                    <a:pt x="150" y="71"/>
                  </a:cubicBezTo>
                  <a:close/>
                  <a:moveTo>
                    <a:pt x="165" y="1"/>
                  </a:moveTo>
                  <a:cubicBezTo>
                    <a:pt x="134" y="1"/>
                    <a:pt x="87" y="1"/>
                    <a:pt x="48" y="55"/>
                  </a:cubicBezTo>
                  <a:cubicBezTo>
                    <a:pt x="1" y="102"/>
                    <a:pt x="1" y="141"/>
                    <a:pt x="9" y="173"/>
                  </a:cubicBezTo>
                  <a:cubicBezTo>
                    <a:pt x="32" y="243"/>
                    <a:pt x="134" y="306"/>
                    <a:pt x="314" y="360"/>
                  </a:cubicBezTo>
                  <a:lnTo>
                    <a:pt x="337" y="360"/>
                  </a:lnTo>
                  <a:cubicBezTo>
                    <a:pt x="353" y="360"/>
                    <a:pt x="376" y="353"/>
                    <a:pt x="384" y="337"/>
                  </a:cubicBezTo>
                  <a:cubicBezTo>
                    <a:pt x="408" y="313"/>
                    <a:pt x="408" y="282"/>
                    <a:pt x="400" y="259"/>
                  </a:cubicBezTo>
                  <a:cubicBezTo>
                    <a:pt x="345" y="149"/>
                    <a:pt x="259" y="16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1928000" y="2305100"/>
              <a:ext cx="13125" cy="7725"/>
            </a:xfrm>
            <a:custGeom>
              <a:rect b="b" l="l" r="r" t="t"/>
              <a:pathLst>
                <a:path extrusionOk="0" h="309" w="525">
                  <a:moveTo>
                    <a:pt x="376" y="74"/>
                  </a:moveTo>
                  <a:cubicBezTo>
                    <a:pt x="392" y="74"/>
                    <a:pt x="408" y="74"/>
                    <a:pt x="423" y="82"/>
                  </a:cubicBezTo>
                  <a:cubicBezTo>
                    <a:pt x="431" y="82"/>
                    <a:pt x="447" y="98"/>
                    <a:pt x="455" y="145"/>
                  </a:cubicBezTo>
                  <a:cubicBezTo>
                    <a:pt x="455" y="184"/>
                    <a:pt x="447" y="207"/>
                    <a:pt x="423" y="223"/>
                  </a:cubicBezTo>
                  <a:cubicBezTo>
                    <a:pt x="406" y="234"/>
                    <a:pt x="377" y="241"/>
                    <a:pt x="340" y="241"/>
                  </a:cubicBezTo>
                  <a:cubicBezTo>
                    <a:pt x="278" y="241"/>
                    <a:pt x="190" y="223"/>
                    <a:pt x="87" y="184"/>
                  </a:cubicBezTo>
                  <a:cubicBezTo>
                    <a:pt x="87" y="184"/>
                    <a:pt x="79" y="184"/>
                    <a:pt x="87" y="176"/>
                  </a:cubicBezTo>
                  <a:cubicBezTo>
                    <a:pt x="212" y="105"/>
                    <a:pt x="314" y="74"/>
                    <a:pt x="376" y="74"/>
                  </a:cubicBezTo>
                  <a:close/>
                  <a:moveTo>
                    <a:pt x="376" y="1"/>
                  </a:moveTo>
                  <a:cubicBezTo>
                    <a:pt x="279" y="1"/>
                    <a:pt x="151" y="59"/>
                    <a:pt x="55" y="113"/>
                  </a:cubicBezTo>
                  <a:cubicBezTo>
                    <a:pt x="16" y="137"/>
                    <a:pt x="1" y="184"/>
                    <a:pt x="24" y="215"/>
                  </a:cubicBezTo>
                  <a:cubicBezTo>
                    <a:pt x="32" y="238"/>
                    <a:pt x="48" y="246"/>
                    <a:pt x="63" y="254"/>
                  </a:cubicBezTo>
                  <a:cubicBezTo>
                    <a:pt x="149" y="285"/>
                    <a:pt x="251" y="309"/>
                    <a:pt x="337" y="309"/>
                  </a:cubicBezTo>
                  <a:cubicBezTo>
                    <a:pt x="384" y="309"/>
                    <a:pt x="431" y="301"/>
                    <a:pt x="470" y="278"/>
                  </a:cubicBezTo>
                  <a:cubicBezTo>
                    <a:pt x="494" y="254"/>
                    <a:pt x="525" y="215"/>
                    <a:pt x="525" y="145"/>
                  </a:cubicBezTo>
                  <a:cubicBezTo>
                    <a:pt x="517" y="66"/>
                    <a:pt x="486" y="35"/>
                    <a:pt x="455" y="19"/>
                  </a:cubicBezTo>
                  <a:cubicBezTo>
                    <a:pt x="432" y="6"/>
                    <a:pt x="406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1927225" y="2309475"/>
              <a:ext cx="6675" cy="10800"/>
            </a:xfrm>
            <a:custGeom>
              <a:rect b="b" l="l" r="r" t="t"/>
              <a:pathLst>
                <a:path extrusionOk="0" h="432" w="267">
                  <a:moveTo>
                    <a:pt x="71" y="1"/>
                  </a:moveTo>
                  <a:cubicBezTo>
                    <a:pt x="55" y="1"/>
                    <a:pt x="32" y="16"/>
                    <a:pt x="32" y="32"/>
                  </a:cubicBezTo>
                  <a:cubicBezTo>
                    <a:pt x="32" y="48"/>
                    <a:pt x="0" y="314"/>
                    <a:pt x="212" y="431"/>
                  </a:cubicBezTo>
                  <a:lnTo>
                    <a:pt x="227" y="431"/>
                  </a:lnTo>
                  <a:cubicBezTo>
                    <a:pt x="243" y="431"/>
                    <a:pt x="251" y="423"/>
                    <a:pt x="259" y="416"/>
                  </a:cubicBezTo>
                  <a:cubicBezTo>
                    <a:pt x="266" y="400"/>
                    <a:pt x="259" y="376"/>
                    <a:pt x="243" y="369"/>
                  </a:cubicBezTo>
                  <a:cubicBezTo>
                    <a:pt x="79" y="275"/>
                    <a:pt x="102" y="48"/>
                    <a:pt x="102" y="40"/>
                  </a:cubicBezTo>
                  <a:cubicBezTo>
                    <a:pt x="102" y="24"/>
                    <a:pt x="94" y="9"/>
                    <a:pt x="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1947575" y="2305175"/>
              <a:ext cx="15850" cy="15875"/>
            </a:xfrm>
            <a:custGeom>
              <a:rect b="b" l="l" r="r" t="t"/>
              <a:pathLst>
                <a:path extrusionOk="0" h="635" w="634">
                  <a:moveTo>
                    <a:pt x="313" y="71"/>
                  </a:moveTo>
                  <a:cubicBezTo>
                    <a:pt x="454" y="71"/>
                    <a:pt x="563" y="188"/>
                    <a:pt x="563" y="322"/>
                  </a:cubicBezTo>
                  <a:cubicBezTo>
                    <a:pt x="563" y="455"/>
                    <a:pt x="446" y="564"/>
                    <a:pt x="313" y="564"/>
                  </a:cubicBezTo>
                  <a:cubicBezTo>
                    <a:pt x="180" y="564"/>
                    <a:pt x="71" y="455"/>
                    <a:pt x="71" y="314"/>
                  </a:cubicBezTo>
                  <a:cubicBezTo>
                    <a:pt x="71" y="181"/>
                    <a:pt x="180" y="71"/>
                    <a:pt x="313" y="71"/>
                  </a:cubicBezTo>
                  <a:close/>
                  <a:moveTo>
                    <a:pt x="313" y="1"/>
                  </a:moveTo>
                  <a:cubicBezTo>
                    <a:pt x="141" y="1"/>
                    <a:pt x="0" y="142"/>
                    <a:pt x="0" y="314"/>
                  </a:cubicBezTo>
                  <a:cubicBezTo>
                    <a:pt x="0" y="494"/>
                    <a:pt x="141" y="634"/>
                    <a:pt x="313" y="634"/>
                  </a:cubicBezTo>
                  <a:cubicBezTo>
                    <a:pt x="485" y="634"/>
                    <a:pt x="634" y="494"/>
                    <a:pt x="634" y="322"/>
                  </a:cubicBezTo>
                  <a:cubicBezTo>
                    <a:pt x="634" y="149"/>
                    <a:pt x="493" y="1"/>
                    <a:pt x="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2009175" y="2293825"/>
              <a:ext cx="78875" cy="40150"/>
            </a:xfrm>
            <a:custGeom>
              <a:rect b="b" l="l" r="r" t="t"/>
              <a:pathLst>
                <a:path extrusionOk="0" h="1606" w="3155">
                  <a:moveTo>
                    <a:pt x="1527" y="1"/>
                  </a:moveTo>
                  <a:lnTo>
                    <a:pt x="1" y="9"/>
                  </a:lnTo>
                  <a:lnTo>
                    <a:pt x="9" y="1394"/>
                  </a:lnTo>
                  <a:cubicBezTo>
                    <a:pt x="9" y="1507"/>
                    <a:pt x="96" y="1605"/>
                    <a:pt x="207" y="1605"/>
                  </a:cubicBezTo>
                  <a:cubicBezTo>
                    <a:pt x="211" y="1605"/>
                    <a:pt x="216" y="1605"/>
                    <a:pt x="220" y="1605"/>
                  </a:cubicBezTo>
                  <a:lnTo>
                    <a:pt x="1542" y="1597"/>
                  </a:lnTo>
                  <a:lnTo>
                    <a:pt x="3154" y="1589"/>
                  </a:lnTo>
                  <a:lnTo>
                    <a:pt x="3154" y="1519"/>
                  </a:lnTo>
                  <a:cubicBezTo>
                    <a:pt x="3154" y="1031"/>
                    <a:pt x="2755" y="635"/>
                    <a:pt x="2269" y="635"/>
                  </a:cubicBezTo>
                  <a:cubicBezTo>
                    <a:pt x="2264" y="635"/>
                    <a:pt x="2259" y="635"/>
                    <a:pt x="2254" y="635"/>
                  </a:cubicBezTo>
                  <a:lnTo>
                    <a:pt x="1534" y="635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2009375" y="2329425"/>
              <a:ext cx="78675" cy="6300"/>
            </a:xfrm>
            <a:custGeom>
              <a:rect b="b" l="l" r="r" t="t"/>
              <a:pathLst>
                <a:path extrusionOk="0" h="252" w="3147">
                  <a:moveTo>
                    <a:pt x="3146" y="1"/>
                  </a:moveTo>
                  <a:lnTo>
                    <a:pt x="1" y="24"/>
                  </a:lnTo>
                  <a:lnTo>
                    <a:pt x="1" y="251"/>
                  </a:lnTo>
                  <a:lnTo>
                    <a:pt x="3146" y="236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2047325" y="2302450"/>
              <a:ext cx="10200" cy="9025"/>
            </a:xfrm>
            <a:custGeom>
              <a:rect b="b" l="l" r="r" t="t"/>
              <a:pathLst>
                <a:path extrusionOk="0" h="361" w="408">
                  <a:moveTo>
                    <a:pt x="259" y="71"/>
                  </a:moveTo>
                  <a:cubicBezTo>
                    <a:pt x="274" y="71"/>
                    <a:pt x="290" y="78"/>
                    <a:pt x="306" y="102"/>
                  </a:cubicBezTo>
                  <a:cubicBezTo>
                    <a:pt x="337" y="125"/>
                    <a:pt x="329" y="149"/>
                    <a:pt x="329" y="149"/>
                  </a:cubicBezTo>
                  <a:cubicBezTo>
                    <a:pt x="314" y="196"/>
                    <a:pt x="220" y="251"/>
                    <a:pt x="71" y="290"/>
                  </a:cubicBezTo>
                  <a:cubicBezTo>
                    <a:pt x="134" y="157"/>
                    <a:pt x="204" y="78"/>
                    <a:pt x="251" y="71"/>
                  </a:cubicBezTo>
                  <a:close/>
                  <a:moveTo>
                    <a:pt x="243" y="0"/>
                  </a:moveTo>
                  <a:cubicBezTo>
                    <a:pt x="165" y="16"/>
                    <a:pt x="87" y="102"/>
                    <a:pt x="8" y="258"/>
                  </a:cubicBezTo>
                  <a:cubicBezTo>
                    <a:pt x="1" y="282"/>
                    <a:pt x="1" y="313"/>
                    <a:pt x="16" y="337"/>
                  </a:cubicBezTo>
                  <a:cubicBezTo>
                    <a:pt x="32" y="352"/>
                    <a:pt x="55" y="360"/>
                    <a:pt x="71" y="360"/>
                  </a:cubicBezTo>
                  <a:lnTo>
                    <a:pt x="95" y="360"/>
                  </a:lnTo>
                  <a:cubicBezTo>
                    <a:pt x="274" y="305"/>
                    <a:pt x="376" y="243"/>
                    <a:pt x="400" y="172"/>
                  </a:cubicBezTo>
                  <a:cubicBezTo>
                    <a:pt x="407" y="141"/>
                    <a:pt x="407" y="102"/>
                    <a:pt x="361" y="55"/>
                  </a:cubicBezTo>
                  <a:cubicBezTo>
                    <a:pt x="321" y="0"/>
                    <a:pt x="274" y="0"/>
                    <a:pt x="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2036375" y="2305550"/>
              <a:ext cx="13125" cy="7675"/>
            </a:xfrm>
            <a:custGeom>
              <a:rect b="b" l="l" r="r" t="t"/>
              <a:pathLst>
                <a:path extrusionOk="0" h="307" w="525">
                  <a:moveTo>
                    <a:pt x="151" y="69"/>
                  </a:moveTo>
                  <a:cubicBezTo>
                    <a:pt x="216" y="69"/>
                    <a:pt x="318" y="107"/>
                    <a:pt x="439" y="173"/>
                  </a:cubicBezTo>
                  <a:cubicBezTo>
                    <a:pt x="446" y="181"/>
                    <a:pt x="439" y="181"/>
                    <a:pt x="439" y="189"/>
                  </a:cubicBezTo>
                  <a:cubicBezTo>
                    <a:pt x="338" y="223"/>
                    <a:pt x="251" y="239"/>
                    <a:pt x="189" y="239"/>
                  </a:cubicBezTo>
                  <a:cubicBezTo>
                    <a:pt x="150" y="239"/>
                    <a:pt x="120" y="233"/>
                    <a:pt x="102" y="220"/>
                  </a:cubicBezTo>
                  <a:cubicBezTo>
                    <a:pt x="79" y="205"/>
                    <a:pt x="71" y="181"/>
                    <a:pt x="71" y="142"/>
                  </a:cubicBezTo>
                  <a:cubicBezTo>
                    <a:pt x="79" y="95"/>
                    <a:pt x="94" y="80"/>
                    <a:pt x="102" y="80"/>
                  </a:cubicBezTo>
                  <a:cubicBezTo>
                    <a:pt x="115" y="72"/>
                    <a:pt x="131" y="69"/>
                    <a:pt x="151" y="69"/>
                  </a:cubicBezTo>
                  <a:close/>
                  <a:moveTo>
                    <a:pt x="149" y="1"/>
                  </a:moveTo>
                  <a:cubicBezTo>
                    <a:pt x="119" y="1"/>
                    <a:pt x="93" y="6"/>
                    <a:pt x="71" y="17"/>
                  </a:cubicBezTo>
                  <a:cubicBezTo>
                    <a:pt x="40" y="33"/>
                    <a:pt x="8" y="64"/>
                    <a:pt x="0" y="142"/>
                  </a:cubicBezTo>
                  <a:cubicBezTo>
                    <a:pt x="0" y="213"/>
                    <a:pt x="32" y="252"/>
                    <a:pt x="55" y="275"/>
                  </a:cubicBezTo>
                  <a:cubicBezTo>
                    <a:pt x="87" y="299"/>
                    <a:pt x="133" y="307"/>
                    <a:pt x="188" y="307"/>
                  </a:cubicBezTo>
                  <a:cubicBezTo>
                    <a:pt x="274" y="307"/>
                    <a:pt x="376" y="283"/>
                    <a:pt x="462" y="252"/>
                  </a:cubicBezTo>
                  <a:cubicBezTo>
                    <a:pt x="478" y="244"/>
                    <a:pt x="493" y="236"/>
                    <a:pt x="501" y="213"/>
                  </a:cubicBezTo>
                  <a:cubicBezTo>
                    <a:pt x="525" y="181"/>
                    <a:pt x="509" y="134"/>
                    <a:pt x="470" y="111"/>
                  </a:cubicBezTo>
                  <a:cubicBezTo>
                    <a:pt x="334" y="37"/>
                    <a:pt x="227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2043600" y="2309875"/>
              <a:ext cx="6500" cy="10775"/>
            </a:xfrm>
            <a:custGeom>
              <a:rect b="b" l="l" r="r" t="t"/>
              <a:pathLst>
                <a:path extrusionOk="0" h="431" w="260">
                  <a:moveTo>
                    <a:pt x="197" y="0"/>
                  </a:moveTo>
                  <a:cubicBezTo>
                    <a:pt x="173" y="8"/>
                    <a:pt x="165" y="24"/>
                    <a:pt x="165" y="40"/>
                  </a:cubicBezTo>
                  <a:cubicBezTo>
                    <a:pt x="165" y="47"/>
                    <a:pt x="189" y="274"/>
                    <a:pt x="24" y="368"/>
                  </a:cubicBezTo>
                  <a:cubicBezTo>
                    <a:pt x="1" y="376"/>
                    <a:pt x="1" y="400"/>
                    <a:pt x="9" y="415"/>
                  </a:cubicBezTo>
                  <a:cubicBezTo>
                    <a:pt x="17" y="423"/>
                    <a:pt x="24" y="431"/>
                    <a:pt x="40" y="431"/>
                  </a:cubicBezTo>
                  <a:lnTo>
                    <a:pt x="56" y="431"/>
                  </a:lnTo>
                  <a:cubicBezTo>
                    <a:pt x="259" y="313"/>
                    <a:pt x="236" y="47"/>
                    <a:pt x="236" y="32"/>
                  </a:cubicBezTo>
                  <a:cubicBezTo>
                    <a:pt x="228" y="16"/>
                    <a:pt x="212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2014075" y="2305575"/>
              <a:ext cx="15875" cy="15875"/>
            </a:xfrm>
            <a:custGeom>
              <a:rect b="b" l="l" r="r" t="t"/>
              <a:pathLst>
                <a:path extrusionOk="0" h="635" w="635">
                  <a:moveTo>
                    <a:pt x="321" y="71"/>
                  </a:moveTo>
                  <a:cubicBezTo>
                    <a:pt x="384" y="71"/>
                    <a:pt x="446" y="94"/>
                    <a:pt x="493" y="141"/>
                  </a:cubicBezTo>
                  <a:cubicBezTo>
                    <a:pt x="540" y="188"/>
                    <a:pt x="564" y="251"/>
                    <a:pt x="564" y="321"/>
                  </a:cubicBezTo>
                  <a:cubicBezTo>
                    <a:pt x="564" y="384"/>
                    <a:pt x="540" y="446"/>
                    <a:pt x="493" y="493"/>
                  </a:cubicBezTo>
                  <a:cubicBezTo>
                    <a:pt x="446" y="540"/>
                    <a:pt x="384" y="564"/>
                    <a:pt x="321" y="564"/>
                  </a:cubicBezTo>
                  <a:cubicBezTo>
                    <a:pt x="315" y="565"/>
                    <a:pt x="308" y="565"/>
                    <a:pt x="302" y="565"/>
                  </a:cubicBezTo>
                  <a:cubicBezTo>
                    <a:pt x="246" y="565"/>
                    <a:pt x="191" y="535"/>
                    <a:pt x="149" y="493"/>
                  </a:cubicBezTo>
                  <a:cubicBezTo>
                    <a:pt x="102" y="446"/>
                    <a:pt x="71" y="384"/>
                    <a:pt x="71" y="321"/>
                  </a:cubicBezTo>
                  <a:cubicBezTo>
                    <a:pt x="71" y="259"/>
                    <a:pt x="94" y="196"/>
                    <a:pt x="141" y="149"/>
                  </a:cubicBezTo>
                  <a:cubicBezTo>
                    <a:pt x="188" y="102"/>
                    <a:pt x="251" y="71"/>
                    <a:pt x="313" y="71"/>
                  </a:cubicBezTo>
                  <a:close/>
                  <a:moveTo>
                    <a:pt x="313" y="0"/>
                  </a:moveTo>
                  <a:cubicBezTo>
                    <a:pt x="235" y="0"/>
                    <a:pt x="149" y="39"/>
                    <a:pt x="94" y="94"/>
                  </a:cubicBezTo>
                  <a:cubicBezTo>
                    <a:pt x="32" y="157"/>
                    <a:pt x="0" y="235"/>
                    <a:pt x="0" y="321"/>
                  </a:cubicBezTo>
                  <a:cubicBezTo>
                    <a:pt x="0" y="407"/>
                    <a:pt x="40" y="485"/>
                    <a:pt x="94" y="548"/>
                  </a:cubicBezTo>
                  <a:cubicBezTo>
                    <a:pt x="157" y="603"/>
                    <a:pt x="235" y="634"/>
                    <a:pt x="321" y="634"/>
                  </a:cubicBezTo>
                  <a:cubicBezTo>
                    <a:pt x="407" y="634"/>
                    <a:pt x="486" y="603"/>
                    <a:pt x="540" y="540"/>
                  </a:cubicBezTo>
                  <a:cubicBezTo>
                    <a:pt x="603" y="485"/>
                    <a:pt x="634" y="399"/>
                    <a:pt x="634" y="321"/>
                  </a:cubicBezTo>
                  <a:cubicBezTo>
                    <a:pt x="634" y="235"/>
                    <a:pt x="603" y="157"/>
                    <a:pt x="540" y="94"/>
                  </a:cubicBezTo>
                  <a:cubicBezTo>
                    <a:pt x="478" y="32"/>
                    <a:pt x="407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1895325" y="1773500"/>
              <a:ext cx="215400" cy="93300"/>
            </a:xfrm>
            <a:custGeom>
              <a:rect b="b" l="l" r="r" t="t"/>
              <a:pathLst>
                <a:path extrusionOk="0" h="3732" w="8616">
                  <a:moveTo>
                    <a:pt x="3326" y="1"/>
                  </a:moveTo>
                  <a:lnTo>
                    <a:pt x="3326" y="463"/>
                  </a:lnTo>
                  <a:lnTo>
                    <a:pt x="2826" y="455"/>
                  </a:lnTo>
                  <a:lnTo>
                    <a:pt x="2497" y="517"/>
                  </a:lnTo>
                  <a:cubicBezTo>
                    <a:pt x="1762" y="658"/>
                    <a:pt x="1104" y="1081"/>
                    <a:pt x="682" y="1699"/>
                  </a:cubicBezTo>
                  <a:lnTo>
                    <a:pt x="1" y="2685"/>
                  </a:lnTo>
                  <a:lnTo>
                    <a:pt x="142" y="2771"/>
                  </a:lnTo>
                  <a:lnTo>
                    <a:pt x="1542" y="3655"/>
                  </a:lnTo>
                  <a:lnTo>
                    <a:pt x="1605" y="3694"/>
                  </a:lnTo>
                  <a:lnTo>
                    <a:pt x="2458" y="2685"/>
                  </a:lnTo>
                  <a:lnTo>
                    <a:pt x="2427" y="3428"/>
                  </a:lnTo>
                  <a:lnTo>
                    <a:pt x="6167" y="3436"/>
                  </a:lnTo>
                  <a:lnTo>
                    <a:pt x="6135" y="2513"/>
                  </a:lnTo>
                  <a:lnTo>
                    <a:pt x="7020" y="3702"/>
                  </a:lnTo>
                  <a:cubicBezTo>
                    <a:pt x="7034" y="3721"/>
                    <a:pt x="7057" y="3731"/>
                    <a:pt x="7079" y="3731"/>
                  </a:cubicBezTo>
                  <a:cubicBezTo>
                    <a:pt x="7094" y="3731"/>
                    <a:pt x="7109" y="3727"/>
                    <a:pt x="7121" y="3718"/>
                  </a:cubicBezTo>
                  <a:lnTo>
                    <a:pt x="7184" y="3678"/>
                  </a:lnTo>
                  <a:lnTo>
                    <a:pt x="8577" y="2693"/>
                  </a:lnTo>
                  <a:lnTo>
                    <a:pt x="8616" y="2669"/>
                  </a:lnTo>
                  <a:lnTo>
                    <a:pt x="7724" y="1401"/>
                  </a:lnTo>
                  <a:cubicBezTo>
                    <a:pt x="7356" y="877"/>
                    <a:pt x="6761" y="556"/>
                    <a:pt x="6120" y="541"/>
                  </a:cubicBezTo>
                  <a:lnTo>
                    <a:pt x="5494" y="517"/>
                  </a:lnTo>
                  <a:lnTo>
                    <a:pt x="5212" y="509"/>
                  </a:lnTo>
                  <a:lnTo>
                    <a:pt x="52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1902000" y="1780550"/>
              <a:ext cx="195625" cy="364250"/>
            </a:xfrm>
            <a:custGeom>
              <a:rect b="b" l="l" r="r" t="t"/>
              <a:pathLst>
                <a:path extrusionOk="0" h="14570" w="7825">
                  <a:moveTo>
                    <a:pt x="2645" y="1"/>
                  </a:moveTo>
                  <a:cubicBezTo>
                    <a:pt x="2512" y="1"/>
                    <a:pt x="2410" y="102"/>
                    <a:pt x="2418" y="227"/>
                  </a:cubicBezTo>
                  <a:lnTo>
                    <a:pt x="2426" y="2011"/>
                  </a:lnTo>
                  <a:cubicBezTo>
                    <a:pt x="2433" y="2144"/>
                    <a:pt x="2332" y="2246"/>
                    <a:pt x="2199" y="2246"/>
                  </a:cubicBezTo>
                  <a:lnTo>
                    <a:pt x="1706" y="2246"/>
                  </a:lnTo>
                  <a:cubicBezTo>
                    <a:pt x="1581" y="2246"/>
                    <a:pt x="1479" y="2348"/>
                    <a:pt x="1479" y="2473"/>
                  </a:cubicBezTo>
                  <a:lnTo>
                    <a:pt x="1698" y="5196"/>
                  </a:lnTo>
                  <a:lnTo>
                    <a:pt x="0" y="14570"/>
                  </a:lnTo>
                  <a:lnTo>
                    <a:pt x="7825" y="14570"/>
                  </a:lnTo>
                  <a:lnTo>
                    <a:pt x="6244" y="5196"/>
                  </a:lnTo>
                  <a:lnTo>
                    <a:pt x="6494" y="2473"/>
                  </a:lnTo>
                  <a:cubicBezTo>
                    <a:pt x="6494" y="2348"/>
                    <a:pt x="6393" y="2246"/>
                    <a:pt x="6267" y="2246"/>
                  </a:cubicBezTo>
                  <a:lnTo>
                    <a:pt x="5767" y="2246"/>
                  </a:lnTo>
                  <a:cubicBezTo>
                    <a:pt x="5641" y="2246"/>
                    <a:pt x="5540" y="2144"/>
                    <a:pt x="5540" y="2019"/>
                  </a:cubicBezTo>
                  <a:lnTo>
                    <a:pt x="5540" y="227"/>
                  </a:lnTo>
                  <a:cubicBezTo>
                    <a:pt x="5540" y="102"/>
                    <a:pt x="5438" y="1"/>
                    <a:pt x="5313" y="1"/>
                  </a:cubicBezTo>
                  <a:lnTo>
                    <a:pt x="5227" y="1"/>
                  </a:lnTo>
                  <a:cubicBezTo>
                    <a:pt x="5102" y="1"/>
                    <a:pt x="5000" y="102"/>
                    <a:pt x="5000" y="227"/>
                  </a:cubicBezTo>
                  <a:lnTo>
                    <a:pt x="5000" y="1612"/>
                  </a:lnTo>
                  <a:cubicBezTo>
                    <a:pt x="5000" y="1659"/>
                    <a:pt x="4984" y="1698"/>
                    <a:pt x="4969" y="1730"/>
                  </a:cubicBezTo>
                  <a:lnTo>
                    <a:pt x="4178" y="3013"/>
                  </a:lnTo>
                  <a:cubicBezTo>
                    <a:pt x="4135" y="3087"/>
                    <a:pt x="4061" y="3124"/>
                    <a:pt x="3987" y="3124"/>
                  </a:cubicBezTo>
                  <a:cubicBezTo>
                    <a:pt x="3912" y="3124"/>
                    <a:pt x="3838" y="3087"/>
                    <a:pt x="3795" y="3013"/>
                  </a:cubicBezTo>
                  <a:lnTo>
                    <a:pt x="3005" y="1730"/>
                  </a:lnTo>
                  <a:cubicBezTo>
                    <a:pt x="2989" y="1698"/>
                    <a:pt x="2973" y="1659"/>
                    <a:pt x="2973" y="1612"/>
                  </a:cubicBezTo>
                  <a:lnTo>
                    <a:pt x="2973" y="227"/>
                  </a:lnTo>
                  <a:cubicBezTo>
                    <a:pt x="2973" y="102"/>
                    <a:pt x="2872" y="1"/>
                    <a:pt x="2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1857200" y="1842750"/>
              <a:ext cx="112875" cy="124375"/>
            </a:xfrm>
            <a:custGeom>
              <a:rect b="b" l="l" r="r" t="t"/>
              <a:pathLst>
                <a:path extrusionOk="0" h="4975" w="4515">
                  <a:moveTo>
                    <a:pt x="1667" y="1"/>
                  </a:moveTo>
                  <a:lnTo>
                    <a:pt x="368" y="1581"/>
                  </a:lnTo>
                  <a:cubicBezTo>
                    <a:pt x="0" y="2129"/>
                    <a:pt x="16" y="3084"/>
                    <a:pt x="540" y="3537"/>
                  </a:cubicBezTo>
                  <a:cubicBezTo>
                    <a:pt x="712" y="3694"/>
                    <a:pt x="939" y="3764"/>
                    <a:pt x="1143" y="3866"/>
                  </a:cubicBezTo>
                  <a:cubicBezTo>
                    <a:pt x="1330" y="3960"/>
                    <a:pt x="1526" y="4046"/>
                    <a:pt x="1722" y="4140"/>
                  </a:cubicBezTo>
                  <a:cubicBezTo>
                    <a:pt x="1886" y="4218"/>
                    <a:pt x="2058" y="4296"/>
                    <a:pt x="2222" y="4375"/>
                  </a:cubicBezTo>
                  <a:cubicBezTo>
                    <a:pt x="2246" y="4390"/>
                    <a:pt x="2426" y="4453"/>
                    <a:pt x="2434" y="4476"/>
                  </a:cubicBezTo>
                  <a:cubicBezTo>
                    <a:pt x="2465" y="4688"/>
                    <a:pt x="2606" y="4828"/>
                    <a:pt x="2731" y="4914"/>
                  </a:cubicBezTo>
                  <a:cubicBezTo>
                    <a:pt x="2787" y="4955"/>
                    <a:pt x="2852" y="4974"/>
                    <a:pt x="2917" y="4974"/>
                  </a:cubicBezTo>
                  <a:cubicBezTo>
                    <a:pt x="2979" y="4974"/>
                    <a:pt x="3042" y="4957"/>
                    <a:pt x="3099" y="4922"/>
                  </a:cubicBezTo>
                  <a:cubicBezTo>
                    <a:pt x="3482" y="4680"/>
                    <a:pt x="3553" y="4281"/>
                    <a:pt x="3553" y="4281"/>
                  </a:cubicBezTo>
                  <a:lnTo>
                    <a:pt x="3717" y="4343"/>
                  </a:lnTo>
                  <a:cubicBezTo>
                    <a:pt x="3815" y="4379"/>
                    <a:pt x="3916" y="4396"/>
                    <a:pt x="4018" y="4396"/>
                  </a:cubicBezTo>
                  <a:cubicBezTo>
                    <a:pt x="4120" y="4396"/>
                    <a:pt x="4222" y="4379"/>
                    <a:pt x="4319" y="4343"/>
                  </a:cubicBezTo>
                  <a:cubicBezTo>
                    <a:pt x="4374" y="4328"/>
                    <a:pt x="4382" y="4257"/>
                    <a:pt x="4327" y="4234"/>
                  </a:cubicBezTo>
                  <a:lnTo>
                    <a:pt x="3654" y="3889"/>
                  </a:lnTo>
                  <a:lnTo>
                    <a:pt x="3654" y="3889"/>
                  </a:lnTo>
                  <a:lnTo>
                    <a:pt x="4280" y="4109"/>
                  </a:lnTo>
                  <a:cubicBezTo>
                    <a:pt x="4300" y="4116"/>
                    <a:pt x="4320" y="4120"/>
                    <a:pt x="4340" y="4120"/>
                  </a:cubicBezTo>
                  <a:cubicBezTo>
                    <a:pt x="4382" y="4120"/>
                    <a:pt x="4423" y="4104"/>
                    <a:pt x="4460" y="4077"/>
                  </a:cubicBezTo>
                  <a:cubicBezTo>
                    <a:pt x="4515" y="4038"/>
                    <a:pt x="4507" y="3952"/>
                    <a:pt x="4452" y="3913"/>
                  </a:cubicBezTo>
                  <a:lnTo>
                    <a:pt x="4289" y="3809"/>
                  </a:lnTo>
                  <a:lnTo>
                    <a:pt x="4289" y="3809"/>
                  </a:lnTo>
                  <a:lnTo>
                    <a:pt x="4335" y="3670"/>
                  </a:lnTo>
                  <a:cubicBezTo>
                    <a:pt x="4374" y="3545"/>
                    <a:pt x="4304" y="3404"/>
                    <a:pt x="4171" y="3365"/>
                  </a:cubicBezTo>
                  <a:lnTo>
                    <a:pt x="3521" y="3193"/>
                  </a:lnTo>
                  <a:cubicBezTo>
                    <a:pt x="3490" y="3184"/>
                    <a:pt x="3458" y="3180"/>
                    <a:pt x="3426" y="3180"/>
                  </a:cubicBezTo>
                  <a:cubicBezTo>
                    <a:pt x="3347" y="3180"/>
                    <a:pt x="3270" y="3208"/>
                    <a:pt x="3208" y="3264"/>
                  </a:cubicBezTo>
                  <a:lnTo>
                    <a:pt x="3185" y="3279"/>
                  </a:lnTo>
                  <a:lnTo>
                    <a:pt x="1534" y="2489"/>
                  </a:lnTo>
                  <a:cubicBezTo>
                    <a:pt x="1526" y="2442"/>
                    <a:pt x="1534" y="2395"/>
                    <a:pt x="1542" y="2364"/>
                  </a:cubicBezTo>
                  <a:lnTo>
                    <a:pt x="3067" y="88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1916275" y="1929400"/>
              <a:ext cx="15275" cy="23900"/>
            </a:xfrm>
            <a:custGeom>
              <a:rect b="b" l="l" r="r" t="t"/>
              <a:pathLst>
                <a:path extrusionOk="0" h="956" w="611">
                  <a:moveTo>
                    <a:pt x="611" y="1"/>
                  </a:moveTo>
                  <a:cubicBezTo>
                    <a:pt x="399" y="64"/>
                    <a:pt x="8" y="228"/>
                    <a:pt x="0" y="603"/>
                  </a:cubicBezTo>
                  <a:cubicBezTo>
                    <a:pt x="0" y="776"/>
                    <a:pt x="24" y="885"/>
                    <a:pt x="63" y="956"/>
                  </a:cubicBezTo>
                  <a:cubicBezTo>
                    <a:pt x="47" y="768"/>
                    <a:pt x="118" y="525"/>
                    <a:pt x="352" y="212"/>
                  </a:cubicBezTo>
                  <a:lnTo>
                    <a:pt x="611" y="1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2032275" y="1840800"/>
              <a:ext cx="114650" cy="127675"/>
            </a:xfrm>
            <a:custGeom>
              <a:rect b="b" l="l" r="r" t="t"/>
              <a:pathLst>
                <a:path extrusionOk="0" h="5107" w="4586">
                  <a:moveTo>
                    <a:pt x="3099" y="1"/>
                  </a:moveTo>
                  <a:lnTo>
                    <a:pt x="1706" y="986"/>
                  </a:lnTo>
                  <a:lnTo>
                    <a:pt x="3044" y="2442"/>
                  </a:lnTo>
                  <a:cubicBezTo>
                    <a:pt x="3052" y="2473"/>
                    <a:pt x="3060" y="2520"/>
                    <a:pt x="3060" y="2567"/>
                  </a:cubicBezTo>
                  <a:lnTo>
                    <a:pt x="1291" y="3404"/>
                  </a:lnTo>
                  <a:cubicBezTo>
                    <a:pt x="1224" y="3348"/>
                    <a:pt x="1145" y="3320"/>
                    <a:pt x="1065" y="3320"/>
                  </a:cubicBezTo>
                  <a:cubicBezTo>
                    <a:pt x="1034" y="3320"/>
                    <a:pt x="1002" y="3325"/>
                    <a:pt x="970" y="3334"/>
                  </a:cubicBezTo>
                  <a:lnTo>
                    <a:pt x="329" y="3529"/>
                  </a:lnTo>
                  <a:cubicBezTo>
                    <a:pt x="196" y="3568"/>
                    <a:pt x="125" y="3709"/>
                    <a:pt x="172" y="3834"/>
                  </a:cubicBezTo>
                  <a:lnTo>
                    <a:pt x="219" y="3966"/>
                  </a:lnTo>
                  <a:lnTo>
                    <a:pt x="219" y="3966"/>
                  </a:lnTo>
                  <a:lnTo>
                    <a:pt x="55" y="4077"/>
                  </a:lnTo>
                  <a:cubicBezTo>
                    <a:pt x="0" y="4116"/>
                    <a:pt x="0" y="4202"/>
                    <a:pt x="55" y="4249"/>
                  </a:cubicBezTo>
                  <a:cubicBezTo>
                    <a:pt x="86" y="4270"/>
                    <a:pt x="128" y="4284"/>
                    <a:pt x="169" y="4284"/>
                  </a:cubicBezTo>
                  <a:cubicBezTo>
                    <a:pt x="189" y="4284"/>
                    <a:pt x="209" y="4280"/>
                    <a:pt x="227" y="4273"/>
                  </a:cubicBezTo>
                  <a:lnTo>
                    <a:pt x="853" y="4038"/>
                  </a:lnTo>
                  <a:lnTo>
                    <a:pt x="180" y="4398"/>
                  </a:lnTo>
                  <a:cubicBezTo>
                    <a:pt x="133" y="4421"/>
                    <a:pt x="141" y="4492"/>
                    <a:pt x="196" y="4507"/>
                  </a:cubicBezTo>
                  <a:cubicBezTo>
                    <a:pt x="288" y="4537"/>
                    <a:pt x="384" y="4553"/>
                    <a:pt x="480" y="4553"/>
                  </a:cubicBezTo>
                  <a:cubicBezTo>
                    <a:pt x="587" y="4553"/>
                    <a:pt x="695" y="4533"/>
                    <a:pt x="798" y="4492"/>
                  </a:cubicBezTo>
                  <a:lnTo>
                    <a:pt x="970" y="4429"/>
                  </a:lnTo>
                  <a:cubicBezTo>
                    <a:pt x="970" y="4429"/>
                    <a:pt x="1041" y="4828"/>
                    <a:pt x="1432" y="5055"/>
                  </a:cubicBezTo>
                  <a:cubicBezTo>
                    <a:pt x="1488" y="5089"/>
                    <a:pt x="1549" y="5106"/>
                    <a:pt x="1609" y="5106"/>
                  </a:cubicBezTo>
                  <a:cubicBezTo>
                    <a:pt x="1676" y="5106"/>
                    <a:pt x="1742" y="5085"/>
                    <a:pt x="1800" y="5039"/>
                  </a:cubicBezTo>
                  <a:cubicBezTo>
                    <a:pt x="1925" y="4953"/>
                    <a:pt x="2066" y="4805"/>
                    <a:pt x="2089" y="4586"/>
                  </a:cubicBezTo>
                  <a:cubicBezTo>
                    <a:pt x="2676" y="4304"/>
                    <a:pt x="3263" y="4030"/>
                    <a:pt x="3850" y="3748"/>
                  </a:cubicBezTo>
                  <a:cubicBezTo>
                    <a:pt x="3897" y="3725"/>
                    <a:pt x="3936" y="3709"/>
                    <a:pt x="3975" y="3686"/>
                  </a:cubicBezTo>
                  <a:cubicBezTo>
                    <a:pt x="4585" y="3279"/>
                    <a:pt x="4585" y="2207"/>
                    <a:pt x="4218" y="1659"/>
                  </a:cubicBezTo>
                  <a:lnTo>
                    <a:pt x="3099" y="1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2070400" y="1930775"/>
              <a:ext cx="15675" cy="23700"/>
            </a:xfrm>
            <a:custGeom>
              <a:rect b="b" l="l" r="r" t="t"/>
              <a:pathLst>
                <a:path extrusionOk="0" h="948" w="627">
                  <a:moveTo>
                    <a:pt x="1" y="1"/>
                  </a:moveTo>
                  <a:lnTo>
                    <a:pt x="259" y="212"/>
                  </a:lnTo>
                  <a:cubicBezTo>
                    <a:pt x="502" y="509"/>
                    <a:pt x="580" y="752"/>
                    <a:pt x="572" y="948"/>
                  </a:cubicBezTo>
                  <a:cubicBezTo>
                    <a:pt x="603" y="877"/>
                    <a:pt x="627" y="760"/>
                    <a:pt x="619" y="595"/>
                  </a:cubicBezTo>
                  <a:cubicBezTo>
                    <a:pt x="611" y="220"/>
                    <a:pt x="212" y="56"/>
                    <a:pt x="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" name="Google Shape;1501;p46"/>
          <p:cNvGrpSpPr/>
          <p:nvPr/>
        </p:nvGrpSpPr>
        <p:grpSpPr>
          <a:xfrm>
            <a:off x="1689327" y="2796573"/>
            <a:ext cx="772223" cy="1792538"/>
            <a:chOff x="2429175" y="1548550"/>
            <a:chExt cx="339200" cy="787375"/>
          </a:xfrm>
        </p:grpSpPr>
        <p:sp>
          <p:nvSpPr>
            <p:cNvPr id="1502" name="Google Shape;1502;p46"/>
            <p:cNvSpPr/>
            <p:nvPr/>
          </p:nvSpPr>
          <p:spPr>
            <a:xfrm>
              <a:off x="2559875" y="1548550"/>
              <a:ext cx="145325" cy="132075"/>
            </a:xfrm>
            <a:custGeom>
              <a:rect b="b" l="l" r="r" t="t"/>
              <a:pathLst>
                <a:path extrusionOk="0" h="5283" w="5813">
                  <a:moveTo>
                    <a:pt x="2180" y="1"/>
                  </a:moveTo>
                  <a:cubicBezTo>
                    <a:pt x="1041" y="1"/>
                    <a:pt x="0" y="1326"/>
                    <a:pt x="539" y="2207"/>
                  </a:cubicBezTo>
                  <a:cubicBezTo>
                    <a:pt x="507" y="2434"/>
                    <a:pt x="539" y="2669"/>
                    <a:pt x="625" y="2904"/>
                  </a:cubicBezTo>
                  <a:cubicBezTo>
                    <a:pt x="805" y="3373"/>
                    <a:pt x="1204" y="3694"/>
                    <a:pt x="1665" y="3796"/>
                  </a:cubicBezTo>
                  <a:cubicBezTo>
                    <a:pt x="1931" y="4656"/>
                    <a:pt x="2737" y="5282"/>
                    <a:pt x="3692" y="5282"/>
                  </a:cubicBezTo>
                  <a:cubicBezTo>
                    <a:pt x="4866" y="5282"/>
                    <a:pt x="5812" y="4336"/>
                    <a:pt x="5812" y="3162"/>
                  </a:cubicBezTo>
                  <a:cubicBezTo>
                    <a:pt x="5812" y="2293"/>
                    <a:pt x="5296" y="1542"/>
                    <a:pt x="4545" y="1214"/>
                  </a:cubicBezTo>
                  <a:cubicBezTo>
                    <a:pt x="4326" y="666"/>
                    <a:pt x="3911" y="1"/>
                    <a:pt x="2190" y="1"/>
                  </a:cubicBezTo>
                  <a:cubicBezTo>
                    <a:pt x="2186" y="1"/>
                    <a:pt x="2183" y="1"/>
                    <a:pt x="2180" y="1"/>
                  </a:cubicBezTo>
                  <a:close/>
                </a:path>
              </a:pathLst>
            </a:custGeom>
            <a:solidFill>
              <a:srgbClr val="4B4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2584675" y="1582000"/>
              <a:ext cx="96650" cy="131675"/>
            </a:xfrm>
            <a:custGeom>
              <a:rect b="b" l="l" r="r" t="t"/>
              <a:pathLst>
                <a:path extrusionOk="0" h="5267" w="3866">
                  <a:moveTo>
                    <a:pt x="2293" y="1"/>
                  </a:moveTo>
                  <a:cubicBezTo>
                    <a:pt x="2293" y="8"/>
                    <a:pt x="2300" y="22"/>
                    <a:pt x="2307" y="36"/>
                  </a:cubicBezTo>
                  <a:lnTo>
                    <a:pt x="2307" y="36"/>
                  </a:lnTo>
                  <a:cubicBezTo>
                    <a:pt x="2300" y="20"/>
                    <a:pt x="2295" y="8"/>
                    <a:pt x="2293" y="1"/>
                  </a:cubicBezTo>
                  <a:close/>
                  <a:moveTo>
                    <a:pt x="2307" y="36"/>
                  </a:moveTo>
                  <a:lnTo>
                    <a:pt x="2307" y="36"/>
                  </a:lnTo>
                  <a:cubicBezTo>
                    <a:pt x="2307" y="38"/>
                    <a:pt x="2308" y="40"/>
                    <a:pt x="2309" y="42"/>
                  </a:cubicBezTo>
                  <a:lnTo>
                    <a:pt x="2309" y="42"/>
                  </a:lnTo>
                  <a:cubicBezTo>
                    <a:pt x="2309" y="41"/>
                    <a:pt x="2309" y="41"/>
                    <a:pt x="2309" y="40"/>
                  </a:cubicBezTo>
                  <a:cubicBezTo>
                    <a:pt x="2308" y="39"/>
                    <a:pt x="2307" y="37"/>
                    <a:pt x="2307" y="36"/>
                  </a:cubicBezTo>
                  <a:close/>
                  <a:moveTo>
                    <a:pt x="2309" y="42"/>
                  </a:moveTo>
                  <a:cubicBezTo>
                    <a:pt x="2394" y="331"/>
                    <a:pt x="2300" y="650"/>
                    <a:pt x="1988" y="650"/>
                  </a:cubicBezTo>
                  <a:cubicBezTo>
                    <a:pt x="1385" y="650"/>
                    <a:pt x="1385" y="79"/>
                    <a:pt x="1385" y="79"/>
                  </a:cubicBezTo>
                  <a:cubicBezTo>
                    <a:pt x="1378" y="186"/>
                    <a:pt x="1201" y="607"/>
                    <a:pt x="699" y="607"/>
                  </a:cubicBezTo>
                  <a:cubicBezTo>
                    <a:pt x="652" y="607"/>
                    <a:pt x="601" y="604"/>
                    <a:pt x="548" y="595"/>
                  </a:cubicBezTo>
                  <a:cubicBezTo>
                    <a:pt x="337" y="564"/>
                    <a:pt x="251" y="423"/>
                    <a:pt x="220" y="322"/>
                  </a:cubicBezTo>
                  <a:cubicBezTo>
                    <a:pt x="212" y="361"/>
                    <a:pt x="204" y="400"/>
                    <a:pt x="204" y="439"/>
                  </a:cubicBezTo>
                  <a:lnTo>
                    <a:pt x="32" y="2129"/>
                  </a:lnTo>
                  <a:cubicBezTo>
                    <a:pt x="0" y="2465"/>
                    <a:pt x="94" y="2778"/>
                    <a:pt x="274" y="3037"/>
                  </a:cubicBezTo>
                  <a:cubicBezTo>
                    <a:pt x="454" y="3381"/>
                    <a:pt x="783" y="3639"/>
                    <a:pt x="1174" y="3733"/>
                  </a:cubicBezTo>
                  <a:lnTo>
                    <a:pt x="1174" y="4406"/>
                  </a:lnTo>
                  <a:cubicBezTo>
                    <a:pt x="1174" y="4875"/>
                    <a:pt x="1558" y="5267"/>
                    <a:pt x="2035" y="5267"/>
                  </a:cubicBezTo>
                  <a:lnTo>
                    <a:pt x="2113" y="5267"/>
                  </a:lnTo>
                  <a:cubicBezTo>
                    <a:pt x="2583" y="5267"/>
                    <a:pt x="2974" y="4883"/>
                    <a:pt x="2974" y="4414"/>
                  </a:cubicBezTo>
                  <a:lnTo>
                    <a:pt x="2982" y="2990"/>
                  </a:lnTo>
                  <a:cubicBezTo>
                    <a:pt x="3044" y="2857"/>
                    <a:pt x="3083" y="2716"/>
                    <a:pt x="3099" y="2559"/>
                  </a:cubicBezTo>
                  <a:lnTo>
                    <a:pt x="3115" y="2419"/>
                  </a:lnTo>
                  <a:lnTo>
                    <a:pt x="3310" y="2434"/>
                  </a:lnTo>
                  <a:cubicBezTo>
                    <a:pt x="3329" y="2436"/>
                    <a:pt x="3348" y="2437"/>
                    <a:pt x="3366" y="2437"/>
                  </a:cubicBezTo>
                  <a:cubicBezTo>
                    <a:pt x="3608" y="2437"/>
                    <a:pt x="3813" y="2251"/>
                    <a:pt x="3842" y="2004"/>
                  </a:cubicBezTo>
                  <a:lnTo>
                    <a:pt x="3842" y="1941"/>
                  </a:lnTo>
                  <a:cubicBezTo>
                    <a:pt x="3866" y="1738"/>
                    <a:pt x="3756" y="1550"/>
                    <a:pt x="3576" y="1464"/>
                  </a:cubicBezTo>
                  <a:lnTo>
                    <a:pt x="3122" y="1386"/>
                  </a:lnTo>
                  <a:cubicBezTo>
                    <a:pt x="2825" y="1331"/>
                    <a:pt x="2629" y="948"/>
                    <a:pt x="2614" y="447"/>
                  </a:cubicBezTo>
                  <a:cubicBezTo>
                    <a:pt x="2446" y="318"/>
                    <a:pt x="2348" y="130"/>
                    <a:pt x="2309" y="42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2591725" y="1642050"/>
              <a:ext cx="70825" cy="47575"/>
            </a:xfrm>
            <a:custGeom>
              <a:rect b="b" l="l" r="r" t="t"/>
              <a:pathLst>
                <a:path extrusionOk="0" h="1903" w="2833">
                  <a:moveTo>
                    <a:pt x="2707" y="1"/>
                  </a:moveTo>
                  <a:lnTo>
                    <a:pt x="2707" y="24"/>
                  </a:lnTo>
                  <a:cubicBezTo>
                    <a:pt x="2634" y="720"/>
                    <a:pt x="2047" y="1245"/>
                    <a:pt x="1362" y="1245"/>
                  </a:cubicBezTo>
                  <a:cubicBezTo>
                    <a:pt x="1315" y="1245"/>
                    <a:pt x="1268" y="1242"/>
                    <a:pt x="1221" y="1237"/>
                  </a:cubicBezTo>
                  <a:lnTo>
                    <a:pt x="970" y="1214"/>
                  </a:lnTo>
                  <a:cubicBezTo>
                    <a:pt x="564" y="1175"/>
                    <a:pt x="219" y="955"/>
                    <a:pt x="0" y="650"/>
                  </a:cubicBezTo>
                  <a:lnTo>
                    <a:pt x="0" y="650"/>
                  </a:lnTo>
                  <a:cubicBezTo>
                    <a:pt x="196" y="1010"/>
                    <a:pt x="548" y="1276"/>
                    <a:pt x="986" y="1347"/>
                  </a:cubicBezTo>
                  <a:cubicBezTo>
                    <a:pt x="1080" y="1667"/>
                    <a:pt x="1377" y="1902"/>
                    <a:pt x="1745" y="1902"/>
                  </a:cubicBezTo>
                  <a:cubicBezTo>
                    <a:pt x="2175" y="1902"/>
                    <a:pt x="2527" y="1558"/>
                    <a:pt x="2527" y="1135"/>
                  </a:cubicBezTo>
                  <a:cubicBezTo>
                    <a:pt x="2527" y="1057"/>
                    <a:pt x="2520" y="987"/>
                    <a:pt x="2496" y="909"/>
                  </a:cubicBezTo>
                  <a:cubicBezTo>
                    <a:pt x="2676" y="705"/>
                    <a:pt x="2793" y="447"/>
                    <a:pt x="2817" y="157"/>
                  </a:cubicBezTo>
                  <a:lnTo>
                    <a:pt x="2833" y="17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2665850" y="1623200"/>
              <a:ext cx="7650" cy="11250"/>
            </a:xfrm>
            <a:custGeom>
              <a:rect b="b" l="l" r="r" t="t"/>
              <a:pathLst>
                <a:path extrusionOk="0" h="450" w="306">
                  <a:moveTo>
                    <a:pt x="256" y="1"/>
                  </a:moveTo>
                  <a:cubicBezTo>
                    <a:pt x="242" y="1"/>
                    <a:pt x="228" y="6"/>
                    <a:pt x="220" y="19"/>
                  </a:cubicBezTo>
                  <a:lnTo>
                    <a:pt x="16" y="246"/>
                  </a:lnTo>
                  <a:cubicBezTo>
                    <a:pt x="8" y="262"/>
                    <a:pt x="1" y="270"/>
                    <a:pt x="8" y="285"/>
                  </a:cubicBezTo>
                  <a:cubicBezTo>
                    <a:pt x="8" y="301"/>
                    <a:pt x="16" y="309"/>
                    <a:pt x="24" y="317"/>
                  </a:cubicBezTo>
                  <a:lnTo>
                    <a:pt x="220" y="442"/>
                  </a:lnTo>
                  <a:cubicBezTo>
                    <a:pt x="228" y="450"/>
                    <a:pt x="235" y="450"/>
                    <a:pt x="243" y="450"/>
                  </a:cubicBezTo>
                  <a:cubicBezTo>
                    <a:pt x="259" y="450"/>
                    <a:pt x="274" y="442"/>
                    <a:pt x="282" y="426"/>
                  </a:cubicBezTo>
                  <a:cubicBezTo>
                    <a:pt x="298" y="411"/>
                    <a:pt x="290" y="379"/>
                    <a:pt x="267" y="364"/>
                  </a:cubicBezTo>
                  <a:lnTo>
                    <a:pt x="126" y="270"/>
                  </a:lnTo>
                  <a:lnTo>
                    <a:pt x="290" y="82"/>
                  </a:lnTo>
                  <a:cubicBezTo>
                    <a:pt x="306" y="59"/>
                    <a:pt x="306" y="35"/>
                    <a:pt x="290" y="12"/>
                  </a:cubicBezTo>
                  <a:cubicBezTo>
                    <a:pt x="280" y="5"/>
                    <a:pt x="267" y="1"/>
                    <a:pt x="256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2607375" y="1660200"/>
              <a:ext cx="9600" cy="3800"/>
            </a:xfrm>
            <a:custGeom>
              <a:rect b="b" l="l" r="r" t="t"/>
              <a:pathLst>
                <a:path extrusionOk="0" h="152" w="384">
                  <a:moveTo>
                    <a:pt x="185" y="1"/>
                  </a:moveTo>
                  <a:cubicBezTo>
                    <a:pt x="101" y="1"/>
                    <a:pt x="36" y="37"/>
                    <a:pt x="31" y="42"/>
                  </a:cubicBezTo>
                  <a:cubicBezTo>
                    <a:pt x="8" y="57"/>
                    <a:pt x="0" y="81"/>
                    <a:pt x="16" y="104"/>
                  </a:cubicBezTo>
                  <a:cubicBezTo>
                    <a:pt x="26" y="119"/>
                    <a:pt x="39" y="128"/>
                    <a:pt x="54" y="128"/>
                  </a:cubicBezTo>
                  <a:cubicBezTo>
                    <a:pt x="62" y="128"/>
                    <a:pt x="70" y="125"/>
                    <a:pt x="78" y="120"/>
                  </a:cubicBezTo>
                  <a:cubicBezTo>
                    <a:pt x="83" y="120"/>
                    <a:pt x="126" y="98"/>
                    <a:pt x="180" y="98"/>
                  </a:cubicBezTo>
                  <a:cubicBezTo>
                    <a:pt x="217" y="98"/>
                    <a:pt x="259" y="108"/>
                    <a:pt x="297" y="143"/>
                  </a:cubicBezTo>
                  <a:cubicBezTo>
                    <a:pt x="313" y="151"/>
                    <a:pt x="321" y="151"/>
                    <a:pt x="329" y="151"/>
                  </a:cubicBezTo>
                  <a:cubicBezTo>
                    <a:pt x="344" y="151"/>
                    <a:pt x="360" y="143"/>
                    <a:pt x="368" y="136"/>
                  </a:cubicBezTo>
                  <a:cubicBezTo>
                    <a:pt x="384" y="112"/>
                    <a:pt x="384" y="89"/>
                    <a:pt x="360" y="65"/>
                  </a:cubicBezTo>
                  <a:cubicBezTo>
                    <a:pt x="302" y="16"/>
                    <a:pt x="239" y="1"/>
                    <a:pt x="185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2616550" y="1606350"/>
              <a:ext cx="17050" cy="8550"/>
            </a:xfrm>
            <a:custGeom>
              <a:rect b="b" l="l" r="r" t="t"/>
              <a:pathLst>
                <a:path extrusionOk="0" h="342" w="682">
                  <a:moveTo>
                    <a:pt x="246" y="1"/>
                  </a:moveTo>
                  <a:cubicBezTo>
                    <a:pt x="163" y="1"/>
                    <a:pt x="96" y="21"/>
                    <a:pt x="56" y="52"/>
                  </a:cubicBezTo>
                  <a:cubicBezTo>
                    <a:pt x="1" y="99"/>
                    <a:pt x="1" y="146"/>
                    <a:pt x="32" y="169"/>
                  </a:cubicBezTo>
                  <a:cubicBezTo>
                    <a:pt x="63" y="200"/>
                    <a:pt x="118" y="208"/>
                    <a:pt x="173" y="224"/>
                  </a:cubicBezTo>
                  <a:cubicBezTo>
                    <a:pt x="220" y="232"/>
                    <a:pt x="275" y="247"/>
                    <a:pt x="322" y="263"/>
                  </a:cubicBezTo>
                  <a:cubicBezTo>
                    <a:pt x="361" y="271"/>
                    <a:pt x="416" y="287"/>
                    <a:pt x="462" y="310"/>
                  </a:cubicBezTo>
                  <a:cubicBezTo>
                    <a:pt x="517" y="326"/>
                    <a:pt x="564" y="341"/>
                    <a:pt x="611" y="341"/>
                  </a:cubicBezTo>
                  <a:cubicBezTo>
                    <a:pt x="650" y="333"/>
                    <a:pt x="682" y="294"/>
                    <a:pt x="658" y="224"/>
                  </a:cubicBezTo>
                  <a:cubicBezTo>
                    <a:pt x="635" y="153"/>
                    <a:pt x="541" y="67"/>
                    <a:pt x="392" y="20"/>
                  </a:cubicBezTo>
                  <a:cubicBezTo>
                    <a:pt x="340" y="7"/>
                    <a:pt x="291" y="1"/>
                    <a:pt x="246" y="1"/>
                  </a:cubicBezTo>
                  <a:close/>
                </a:path>
              </a:pathLst>
            </a:custGeom>
            <a:solidFill>
              <a:srgbClr val="4B4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2588000" y="1599925"/>
              <a:ext cx="17825" cy="7300"/>
            </a:xfrm>
            <a:custGeom>
              <a:rect b="b" l="l" r="r" t="t"/>
              <a:pathLst>
                <a:path extrusionOk="0" h="292" w="713">
                  <a:moveTo>
                    <a:pt x="316" y="1"/>
                  </a:moveTo>
                  <a:cubicBezTo>
                    <a:pt x="190" y="1"/>
                    <a:pt x="96" y="42"/>
                    <a:pt x="55" y="90"/>
                  </a:cubicBezTo>
                  <a:cubicBezTo>
                    <a:pt x="0" y="137"/>
                    <a:pt x="16" y="191"/>
                    <a:pt x="47" y="207"/>
                  </a:cubicBezTo>
                  <a:cubicBezTo>
                    <a:pt x="87" y="231"/>
                    <a:pt x="141" y="238"/>
                    <a:pt x="196" y="238"/>
                  </a:cubicBezTo>
                  <a:cubicBezTo>
                    <a:pt x="251" y="246"/>
                    <a:pt x="306" y="246"/>
                    <a:pt x="345" y="254"/>
                  </a:cubicBezTo>
                  <a:cubicBezTo>
                    <a:pt x="392" y="262"/>
                    <a:pt x="446" y="270"/>
                    <a:pt x="501" y="277"/>
                  </a:cubicBezTo>
                  <a:cubicBezTo>
                    <a:pt x="534" y="283"/>
                    <a:pt x="570" y="292"/>
                    <a:pt x="604" y="292"/>
                  </a:cubicBezTo>
                  <a:cubicBezTo>
                    <a:pt x="620" y="292"/>
                    <a:pt x="635" y="290"/>
                    <a:pt x="650" y="285"/>
                  </a:cubicBezTo>
                  <a:cubicBezTo>
                    <a:pt x="689" y="270"/>
                    <a:pt x="713" y="231"/>
                    <a:pt x="673" y="160"/>
                  </a:cubicBezTo>
                  <a:cubicBezTo>
                    <a:pt x="634" y="98"/>
                    <a:pt x="525" y="27"/>
                    <a:pt x="376" y="4"/>
                  </a:cubicBezTo>
                  <a:cubicBezTo>
                    <a:pt x="355" y="2"/>
                    <a:pt x="335" y="1"/>
                    <a:pt x="316" y="1"/>
                  </a:cubicBezTo>
                  <a:close/>
                </a:path>
              </a:pathLst>
            </a:custGeom>
            <a:solidFill>
              <a:srgbClr val="4B4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2620675" y="1618200"/>
              <a:ext cx="4700" cy="4725"/>
            </a:xfrm>
            <a:custGeom>
              <a:rect b="b" l="l" r="r" t="t"/>
              <a:pathLst>
                <a:path extrusionOk="0" h="189" w="188">
                  <a:moveTo>
                    <a:pt x="94" y="0"/>
                  </a:moveTo>
                  <a:cubicBezTo>
                    <a:pt x="47" y="0"/>
                    <a:pt x="0" y="39"/>
                    <a:pt x="0" y="94"/>
                  </a:cubicBezTo>
                  <a:cubicBezTo>
                    <a:pt x="0" y="141"/>
                    <a:pt x="39" y="188"/>
                    <a:pt x="86" y="188"/>
                  </a:cubicBezTo>
                  <a:cubicBezTo>
                    <a:pt x="141" y="188"/>
                    <a:pt x="188" y="149"/>
                    <a:pt x="188" y="94"/>
                  </a:cubicBezTo>
                  <a:cubicBezTo>
                    <a:pt x="188" y="47"/>
                    <a:pt x="149" y="0"/>
                    <a:pt x="94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2594850" y="1615050"/>
              <a:ext cx="4725" cy="4725"/>
            </a:xfrm>
            <a:custGeom>
              <a:rect b="b" l="l" r="r" t="t"/>
              <a:pathLst>
                <a:path extrusionOk="0" h="189" w="189">
                  <a:moveTo>
                    <a:pt x="84" y="0"/>
                  </a:moveTo>
                  <a:cubicBezTo>
                    <a:pt x="41" y="0"/>
                    <a:pt x="0" y="44"/>
                    <a:pt x="0" y="87"/>
                  </a:cubicBezTo>
                  <a:cubicBezTo>
                    <a:pt x="0" y="142"/>
                    <a:pt x="39" y="181"/>
                    <a:pt x="94" y="189"/>
                  </a:cubicBezTo>
                  <a:cubicBezTo>
                    <a:pt x="141" y="189"/>
                    <a:pt x="188" y="150"/>
                    <a:pt x="188" y="95"/>
                  </a:cubicBezTo>
                  <a:cubicBezTo>
                    <a:pt x="188" y="40"/>
                    <a:pt x="149" y="1"/>
                    <a:pt x="94" y="1"/>
                  </a:cubicBezTo>
                  <a:cubicBezTo>
                    <a:pt x="91" y="1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2617725" y="1621400"/>
              <a:ext cx="10600" cy="3675"/>
            </a:xfrm>
            <a:custGeom>
              <a:rect b="b" l="l" r="r" t="t"/>
              <a:pathLst>
                <a:path extrusionOk="0" h="147" w="424">
                  <a:moveTo>
                    <a:pt x="41" y="0"/>
                  </a:moveTo>
                  <a:cubicBezTo>
                    <a:pt x="30" y="0"/>
                    <a:pt x="18" y="4"/>
                    <a:pt x="9" y="13"/>
                  </a:cubicBezTo>
                  <a:cubicBezTo>
                    <a:pt x="1" y="21"/>
                    <a:pt x="1" y="44"/>
                    <a:pt x="9" y="60"/>
                  </a:cubicBezTo>
                  <a:cubicBezTo>
                    <a:pt x="79" y="123"/>
                    <a:pt x="157" y="146"/>
                    <a:pt x="220" y="146"/>
                  </a:cubicBezTo>
                  <a:cubicBezTo>
                    <a:pt x="298" y="146"/>
                    <a:pt x="369" y="123"/>
                    <a:pt x="408" y="91"/>
                  </a:cubicBezTo>
                  <a:cubicBezTo>
                    <a:pt x="423" y="84"/>
                    <a:pt x="423" y="60"/>
                    <a:pt x="415" y="44"/>
                  </a:cubicBezTo>
                  <a:cubicBezTo>
                    <a:pt x="411" y="35"/>
                    <a:pt x="400" y="28"/>
                    <a:pt x="389" y="28"/>
                  </a:cubicBezTo>
                  <a:cubicBezTo>
                    <a:pt x="382" y="28"/>
                    <a:pt x="375" y="31"/>
                    <a:pt x="369" y="37"/>
                  </a:cubicBezTo>
                  <a:cubicBezTo>
                    <a:pt x="364" y="37"/>
                    <a:pt x="302" y="74"/>
                    <a:pt x="224" y="74"/>
                  </a:cubicBezTo>
                  <a:cubicBezTo>
                    <a:pt x="173" y="74"/>
                    <a:pt x="116" y="58"/>
                    <a:pt x="63" y="5"/>
                  </a:cubicBezTo>
                  <a:cubicBezTo>
                    <a:pt x="57" y="2"/>
                    <a:pt x="49" y="0"/>
                    <a:pt x="4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2591725" y="1618500"/>
              <a:ext cx="10575" cy="3625"/>
            </a:xfrm>
            <a:custGeom>
              <a:rect b="b" l="l" r="r" t="t"/>
              <a:pathLst>
                <a:path extrusionOk="0" h="145" w="423">
                  <a:moveTo>
                    <a:pt x="35" y="0"/>
                  </a:moveTo>
                  <a:cubicBezTo>
                    <a:pt x="26" y="0"/>
                    <a:pt x="16" y="4"/>
                    <a:pt x="8" y="12"/>
                  </a:cubicBezTo>
                  <a:cubicBezTo>
                    <a:pt x="0" y="27"/>
                    <a:pt x="0" y="43"/>
                    <a:pt x="8" y="59"/>
                  </a:cubicBezTo>
                  <a:cubicBezTo>
                    <a:pt x="78" y="121"/>
                    <a:pt x="157" y="145"/>
                    <a:pt x="219" y="145"/>
                  </a:cubicBezTo>
                  <a:cubicBezTo>
                    <a:pt x="297" y="145"/>
                    <a:pt x="368" y="121"/>
                    <a:pt x="407" y="90"/>
                  </a:cubicBezTo>
                  <a:cubicBezTo>
                    <a:pt x="423" y="82"/>
                    <a:pt x="423" y="59"/>
                    <a:pt x="415" y="43"/>
                  </a:cubicBezTo>
                  <a:cubicBezTo>
                    <a:pt x="410" y="34"/>
                    <a:pt x="400" y="30"/>
                    <a:pt x="390" y="30"/>
                  </a:cubicBezTo>
                  <a:cubicBezTo>
                    <a:pt x="382" y="30"/>
                    <a:pt x="374" y="32"/>
                    <a:pt x="368" y="35"/>
                  </a:cubicBezTo>
                  <a:cubicBezTo>
                    <a:pt x="363" y="35"/>
                    <a:pt x="298" y="74"/>
                    <a:pt x="218" y="74"/>
                  </a:cubicBezTo>
                  <a:cubicBezTo>
                    <a:pt x="169" y="74"/>
                    <a:pt x="113" y="59"/>
                    <a:pt x="63" y="12"/>
                  </a:cubicBezTo>
                  <a:cubicBezTo>
                    <a:pt x="55" y="4"/>
                    <a:pt x="45" y="0"/>
                    <a:pt x="35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2602475" y="1613350"/>
              <a:ext cx="10600" cy="23250"/>
            </a:xfrm>
            <a:custGeom>
              <a:rect b="b" l="l" r="r" t="t"/>
              <a:pathLst>
                <a:path extrusionOk="0" h="930" w="424">
                  <a:moveTo>
                    <a:pt x="332" y="0"/>
                  </a:moveTo>
                  <a:cubicBezTo>
                    <a:pt x="313" y="0"/>
                    <a:pt x="296" y="13"/>
                    <a:pt x="290" y="30"/>
                  </a:cubicBezTo>
                  <a:lnTo>
                    <a:pt x="8" y="672"/>
                  </a:lnTo>
                  <a:cubicBezTo>
                    <a:pt x="0" y="695"/>
                    <a:pt x="0" y="719"/>
                    <a:pt x="8" y="750"/>
                  </a:cubicBezTo>
                  <a:cubicBezTo>
                    <a:pt x="32" y="805"/>
                    <a:pt x="102" y="930"/>
                    <a:pt x="337" y="930"/>
                  </a:cubicBezTo>
                  <a:lnTo>
                    <a:pt x="376" y="930"/>
                  </a:lnTo>
                  <a:cubicBezTo>
                    <a:pt x="400" y="930"/>
                    <a:pt x="423" y="906"/>
                    <a:pt x="415" y="883"/>
                  </a:cubicBezTo>
                  <a:cubicBezTo>
                    <a:pt x="415" y="859"/>
                    <a:pt x="400" y="836"/>
                    <a:pt x="368" y="836"/>
                  </a:cubicBezTo>
                  <a:cubicBezTo>
                    <a:pt x="353" y="837"/>
                    <a:pt x="338" y="838"/>
                    <a:pt x="325" y="838"/>
                  </a:cubicBezTo>
                  <a:cubicBezTo>
                    <a:pt x="157" y="838"/>
                    <a:pt x="109" y="754"/>
                    <a:pt x="94" y="703"/>
                  </a:cubicBezTo>
                  <a:lnTo>
                    <a:pt x="376" y="69"/>
                  </a:lnTo>
                  <a:cubicBezTo>
                    <a:pt x="384" y="38"/>
                    <a:pt x="376" y="14"/>
                    <a:pt x="353" y="7"/>
                  </a:cubicBezTo>
                  <a:cubicBezTo>
                    <a:pt x="346" y="2"/>
                    <a:pt x="339" y="0"/>
                    <a:pt x="332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2664875" y="1635400"/>
              <a:ext cx="4925" cy="4925"/>
            </a:xfrm>
            <a:custGeom>
              <a:rect b="b" l="l" r="r" t="t"/>
              <a:pathLst>
                <a:path extrusionOk="0" h="197" w="197">
                  <a:moveTo>
                    <a:pt x="94" y="1"/>
                  </a:moveTo>
                  <a:cubicBezTo>
                    <a:pt x="40" y="1"/>
                    <a:pt x="0" y="48"/>
                    <a:pt x="0" y="95"/>
                  </a:cubicBezTo>
                  <a:cubicBezTo>
                    <a:pt x="0" y="150"/>
                    <a:pt x="40" y="196"/>
                    <a:pt x="94" y="196"/>
                  </a:cubicBezTo>
                  <a:cubicBezTo>
                    <a:pt x="149" y="196"/>
                    <a:pt x="196" y="150"/>
                    <a:pt x="196" y="95"/>
                  </a:cubicBezTo>
                  <a:cubicBezTo>
                    <a:pt x="196" y="4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2609075" y="1638550"/>
              <a:ext cx="24800" cy="13275"/>
            </a:xfrm>
            <a:custGeom>
              <a:rect b="b" l="l" r="r" t="t"/>
              <a:pathLst>
                <a:path extrusionOk="0" h="531" w="992">
                  <a:moveTo>
                    <a:pt x="785" y="0"/>
                  </a:moveTo>
                  <a:cubicBezTo>
                    <a:pt x="785" y="0"/>
                    <a:pt x="636" y="30"/>
                    <a:pt x="455" y="30"/>
                  </a:cubicBezTo>
                  <a:cubicBezTo>
                    <a:pt x="390" y="30"/>
                    <a:pt x="321" y="26"/>
                    <a:pt x="253" y="16"/>
                  </a:cubicBezTo>
                  <a:cubicBezTo>
                    <a:pt x="245" y="15"/>
                    <a:pt x="237" y="14"/>
                    <a:pt x="229" y="14"/>
                  </a:cubicBezTo>
                  <a:cubicBezTo>
                    <a:pt x="1" y="14"/>
                    <a:pt x="93" y="456"/>
                    <a:pt x="464" y="524"/>
                  </a:cubicBezTo>
                  <a:cubicBezTo>
                    <a:pt x="486" y="528"/>
                    <a:pt x="508" y="530"/>
                    <a:pt x="528" y="530"/>
                  </a:cubicBezTo>
                  <a:cubicBezTo>
                    <a:pt x="871" y="530"/>
                    <a:pt x="992" y="7"/>
                    <a:pt x="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2552800" y="2307125"/>
              <a:ext cx="81975" cy="28800"/>
            </a:xfrm>
            <a:custGeom>
              <a:rect b="b" l="l" r="r" t="t"/>
              <a:pathLst>
                <a:path extrusionOk="0" h="1152" w="3279">
                  <a:moveTo>
                    <a:pt x="3224" y="1"/>
                  </a:moveTo>
                  <a:lnTo>
                    <a:pt x="1839" y="564"/>
                  </a:lnTo>
                  <a:cubicBezTo>
                    <a:pt x="1776" y="589"/>
                    <a:pt x="1705" y="600"/>
                    <a:pt x="1632" y="600"/>
                  </a:cubicBezTo>
                  <a:cubicBezTo>
                    <a:pt x="1378" y="600"/>
                    <a:pt x="1085" y="466"/>
                    <a:pt x="916" y="290"/>
                  </a:cubicBezTo>
                  <a:lnTo>
                    <a:pt x="383" y="525"/>
                  </a:lnTo>
                  <a:cubicBezTo>
                    <a:pt x="149" y="643"/>
                    <a:pt x="0" y="877"/>
                    <a:pt x="0" y="1143"/>
                  </a:cubicBezTo>
                  <a:lnTo>
                    <a:pt x="0" y="1151"/>
                  </a:lnTo>
                  <a:lnTo>
                    <a:pt x="3247" y="1151"/>
                  </a:lnTo>
                  <a:lnTo>
                    <a:pt x="3271" y="697"/>
                  </a:lnTo>
                  <a:cubicBezTo>
                    <a:pt x="3279" y="463"/>
                    <a:pt x="3263" y="228"/>
                    <a:pt x="3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2575675" y="2295600"/>
              <a:ext cx="57725" cy="26550"/>
            </a:xfrm>
            <a:custGeom>
              <a:rect b="b" l="l" r="r" t="t"/>
              <a:pathLst>
                <a:path extrusionOk="0" h="1062" w="2309">
                  <a:moveTo>
                    <a:pt x="838" y="0"/>
                  </a:moveTo>
                  <a:lnTo>
                    <a:pt x="830" y="305"/>
                  </a:lnTo>
                  <a:lnTo>
                    <a:pt x="1" y="751"/>
                  </a:lnTo>
                  <a:cubicBezTo>
                    <a:pt x="170" y="927"/>
                    <a:pt x="463" y="1061"/>
                    <a:pt x="717" y="1061"/>
                  </a:cubicBezTo>
                  <a:cubicBezTo>
                    <a:pt x="790" y="1061"/>
                    <a:pt x="861" y="1050"/>
                    <a:pt x="924" y="1025"/>
                  </a:cubicBezTo>
                  <a:lnTo>
                    <a:pt x="2309" y="462"/>
                  </a:lnTo>
                  <a:lnTo>
                    <a:pt x="2293" y="32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2685225" y="2307125"/>
              <a:ext cx="81775" cy="28800"/>
            </a:xfrm>
            <a:custGeom>
              <a:rect b="b" l="l" r="r" t="t"/>
              <a:pathLst>
                <a:path extrusionOk="0" h="1152" w="3271">
                  <a:moveTo>
                    <a:pt x="55" y="1"/>
                  </a:moveTo>
                  <a:cubicBezTo>
                    <a:pt x="16" y="228"/>
                    <a:pt x="0" y="463"/>
                    <a:pt x="8" y="697"/>
                  </a:cubicBezTo>
                  <a:lnTo>
                    <a:pt x="24" y="1151"/>
                  </a:lnTo>
                  <a:lnTo>
                    <a:pt x="3271" y="1151"/>
                  </a:lnTo>
                  <a:lnTo>
                    <a:pt x="3271" y="1143"/>
                  </a:lnTo>
                  <a:cubicBezTo>
                    <a:pt x="3271" y="877"/>
                    <a:pt x="3122" y="643"/>
                    <a:pt x="2895" y="525"/>
                  </a:cubicBezTo>
                  <a:lnTo>
                    <a:pt x="2355" y="290"/>
                  </a:lnTo>
                  <a:cubicBezTo>
                    <a:pt x="2192" y="466"/>
                    <a:pt x="1901" y="600"/>
                    <a:pt x="1643" y="600"/>
                  </a:cubicBezTo>
                  <a:cubicBezTo>
                    <a:pt x="1569" y="600"/>
                    <a:pt x="1497" y="589"/>
                    <a:pt x="1432" y="564"/>
                  </a:cubicBezTo>
                  <a:lnTo>
                    <a:pt x="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2684425" y="2295400"/>
              <a:ext cx="59700" cy="26750"/>
            </a:xfrm>
            <a:custGeom>
              <a:rect b="b" l="l" r="r" t="t"/>
              <a:pathLst>
                <a:path extrusionOk="0" h="1070" w="2388">
                  <a:moveTo>
                    <a:pt x="1558" y="0"/>
                  </a:moveTo>
                  <a:lnTo>
                    <a:pt x="1" y="24"/>
                  </a:lnTo>
                  <a:lnTo>
                    <a:pt x="87" y="470"/>
                  </a:lnTo>
                  <a:lnTo>
                    <a:pt x="1464" y="1033"/>
                  </a:lnTo>
                  <a:cubicBezTo>
                    <a:pt x="1527" y="1058"/>
                    <a:pt x="1598" y="1069"/>
                    <a:pt x="1672" y="1069"/>
                  </a:cubicBezTo>
                  <a:cubicBezTo>
                    <a:pt x="1928" y="1069"/>
                    <a:pt x="2224" y="935"/>
                    <a:pt x="2387" y="759"/>
                  </a:cubicBezTo>
                  <a:lnTo>
                    <a:pt x="1566" y="329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2568450" y="1970500"/>
              <a:ext cx="174100" cy="326100"/>
            </a:xfrm>
            <a:custGeom>
              <a:rect b="b" l="l" r="r" t="t"/>
              <a:pathLst>
                <a:path extrusionOk="0" h="13044" w="6964">
                  <a:moveTo>
                    <a:pt x="6314" y="0"/>
                  </a:moveTo>
                  <a:lnTo>
                    <a:pt x="5853" y="78"/>
                  </a:lnTo>
                  <a:lnTo>
                    <a:pt x="0" y="78"/>
                  </a:lnTo>
                  <a:lnTo>
                    <a:pt x="125" y="12989"/>
                  </a:lnTo>
                  <a:lnTo>
                    <a:pt x="1127" y="13004"/>
                  </a:lnTo>
                  <a:lnTo>
                    <a:pt x="2582" y="13036"/>
                  </a:lnTo>
                  <a:lnTo>
                    <a:pt x="2911" y="13043"/>
                  </a:lnTo>
                  <a:lnTo>
                    <a:pt x="3130" y="1322"/>
                  </a:lnTo>
                  <a:lnTo>
                    <a:pt x="3294" y="1315"/>
                  </a:lnTo>
                  <a:lnTo>
                    <a:pt x="3967" y="13028"/>
                  </a:lnTo>
                  <a:lnTo>
                    <a:pt x="4640" y="13020"/>
                  </a:lnTo>
                  <a:lnTo>
                    <a:pt x="6197" y="12996"/>
                  </a:lnTo>
                  <a:lnTo>
                    <a:pt x="6964" y="12989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2429175" y="1668825"/>
              <a:ext cx="135775" cy="206225"/>
            </a:xfrm>
            <a:custGeom>
              <a:rect b="b" l="l" r="r" t="t"/>
              <a:pathLst>
                <a:path extrusionOk="0" h="8249" w="5431">
                  <a:moveTo>
                    <a:pt x="1291" y="0"/>
                  </a:moveTo>
                  <a:cubicBezTo>
                    <a:pt x="1238" y="0"/>
                    <a:pt x="1192" y="23"/>
                    <a:pt x="1158" y="57"/>
                  </a:cubicBezTo>
                  <a:cubicBezTo>
                    <a:pt x="1119" y="96"/>
                    <a:pt x="1095" y="158"/>
                    <a:pt x="1095" y="213"/>
                  </a:cubicBezTo>
                  <a:lnTo>
                    <a:pt x="1142" y="1160"/>
                  </a:lnTo>
                  <a:cubicBezTo>
                    <a:pt x="1142" y="1191"/>
                    <a:pt x="1127" y="1215"/>
                    <a:pt x="1103" y="1215"/>
                  </a:cubicBezTo>
                  <a:cubicBezTo>
                    <a:pt x="1097" y="1218"/>
                    <a:pt x="1090" y="1220"/>
                    <a:pt x="1084" y="1220"/>
                  </a:cubicBezTo>
                  <a:cubicBezTo>
                    <a:pt x="1075" y="1220"/>
                    <a:pt x="1065" y="1216"/>
                    <a:pt x="1056" y="1207"/>
                  </a:cubicBezTo>
                  <a:cubicBezTo>
                    <a:pt x="1033" y="1199"/>
                    <a:pt x="1025" y="1183"/>
                    <a:pt x="1025" y="1168"/>
                  </a:cubicBezTo>
                  <a:lnTo>
                    <a:pt x="845" y="330"/>
                  </a:lnTo>
                  <a:cubicBezTo>
                    <a:pt x="823" y="234"/>
                    <a:pt x="744" y="166"/>
                    <a:pt x="649" y="166"/>
                  </a:cubicBezTo>
                  <a:cubicBezTo>
                    <a:pt x="644" y="166"/>
                    <a:pt x="639" y="166"/>
                    <a:pt x="634" y="166"/>
                  </a:cubicBezTo>
                  <a:cubicBezTo>
                    <a:pt x="571" y="174"/>
                    <a:pt x="524" y="197"/>
                    <a:pt x="485" y="244"/>
                  </a:cubicBezTo>
                  <a:cubicBezTo>
                    <a:pt x="454" y="291"/>
                    <a:pt x="438" y="354"/>
                    <a:pt x="454" y="409"/>
                  </a:cubicBezTo>
                  <a:lnTo>
                    <a:pt x="634" y="1269"/>
                  </a:lnTo>
                  <a:cubicBezTo>
                    <a:pt x="642" y="1316"/>
                    <a:pt x="634" y="1371"/>
                    <a:pt x="618" y="1410"/>
                  </a:cubicBezTo>
                  <a:cubicBezTo>
                    <a:pt x="610" y="1434"/>
                    <a:pt x="595" y="1434"/>
                    <a:pt x="587" y="1434"/>
                  </a:cubicBezTo>
                  <a:cubicBezTo>
                    <a:pt x="579" y="1434"/>
                    <a:pt x="563" y="1434"/>
                    <a:pt x="556" y="1410"/>
                  </a:cubicBezTo>
                  <a:lnTo>
                    <a:pt x="391" y="1050"/>
                  </a:lnTo>
                  <a:cubicBezTo>
                    <a:pt x="354" y="970"/>
                    <a:pt x="282" y="923"/>
                    <a:pt x="203" y="923"/>
                  </a:cubicBezTo>
                  <a:cubicBezTo>
                    <a:pt x="183" y="923"/>
                    <a:pt x="162" y="926"/>
                    <a:pt x="141" y="933"/>
                  </a:cubicBezTo>
                  <a:cubicBezTo>
                    <a:pt x="86" y="949"/>
                    <a:pt x="47" y="988"/>
                    <a:pt x="23" y="1042"/>
                  </a:cubicBezTo>
                  <a:cubicBezTo>
                    <a:pt x="0" y="1097"/>
                    <a:pt x="0" y="1152"/>
                    <a:pt x="23" y="1207"/>
                  </a:cubicBezTo>
                  <a:lnTo>
                    <a:pt x="360" y="2005"/>
                  </a:lnTo>
                  <a:cubicBezTo>
                    <a:pt x="602" y="2717"/>
                    <a:pt x="876" y="3139"/>
                    <a:pt x="978" y="3280"/>
                  </a:cubicBezTo>
                  <a:lnTo>
                    <a:pt x="1354" y="4117"/>
                  </a:lnTo>
                  <a:lnTo>
                    <a:pt x="2950" y="7631"/>
                  </a:lnTo>
                  <a:cubicBezTo>
                    <a:pt x="3020" y="7779"/>
                    <a:pt x="3130" y="7912"/>
                    <a:pt x="3263" y="8006"/>
                  </a:cubicBezTo>
                  <a:cubicBezTo>
                    <a:pt x="3451" y="8131"/>
                    <a:pt x="3732" y="8249"/>
                    <a:pt x="4037" y="8249"/>
                  </a:cubicBezTo>
                  <a:cubicBezTo>
                    <a:pt x="4116" y="8249"/>
                    <a:pt x="4194" y="8241"/>
                    <a:pt x="4272" y="8225"/>
                  </a:cubicBezTo>
                  <a:cubicBezTo>
                    <a:pt x="4546" y="8171"/>
                    <a:pt x="4765" y="8006"/>
                    <a:pt x="4929" y="7740"/>
                  </a:cubicBezTo>
                  <a:lnTo>
                    <a:pt x="5297" y="7075"/>
                  </a:lnTo>
                  <a:lnTo>
                    <a:pt x="5430" y="4900"/>
                  </a:lnTo>
                  <a:lnTo>
                    <a:pt x="3811" y="4556"/>
                  </a:lnTo>
                  <a:cubicBezTo>
                    <a:pt x="3803" y="4556"/>
                    <a:pt x="3818" y="4501"/>
                    <a:pt x="3834" y="4415"/>
                  </a:cubicBezTo>
                  <a:lnTo>
                    <a:pt x="3826" y="4415"/>
                  </a:lnTo>
                  <a:lnTo>
                    <a:pt x="3685" y="5166"/>
                  </a:lnTo>
                  <a:cubicBezTo>
                    <a:pt x="3685" y="5166"/>
                    <a:pt x="2144" y="2780"/>
                    <a:pt x="2183" y="2709"/>
                  </a:cubicBezTo>
                  <a:cubicBezTo>
                    <a:pt x="2316" y="2451"/>
                    <a:pt x="2394" y="2122"/>
                    <a:pt x="2402" y="1997"/>
                  </a:cubicBezTo>
                  <a:lnTo>
                    <a:pt x="2543" y="1575"/>
                  </a:lnTo>
                  <a:cubicBezTo>
                    <a:pt x="2582" y="1473"/>
                    <a:pt x="2535" y="1355"/>
                    <a:pt x="2433" y="1316"/>
                  </a:cubicBezTo>
                  <a:cubicBezTo>
                    <a:pt x="2410" y="1305"/>
                    <a:pt x="2383" y="1299"/>
                    <a:pt x="2355" y="1299"/>
                  </a:cubicBezTo>
                  <a:cubicBezTo>
                    <a:pt x="2328" y="1299"/>
                    <a:pt x="2300" y="1305"/>
                    <a:pt x="2277" y="1316"/>
                  </a:cubicBezTo>
                  <a:cubicBezTo>
                    <a:pt x="2222" y="1340"/>
                    <a:pt x="2183" y="1379"/>
                    <a:pt x="2167" y="1434"/>
                  </a:cubicBezTo>
                  <a:lnTo>
                    <a:pt x="2027" y="1841"/>
                  </a:lnTo>
                  <a:cubicBezTo>
                    <a:pt x="2027" y="1856"/>
                    <a:pt x="2003" y="1856"/>
                    <a:pt x="2003" y="1856"/>
                  </a:cubicBezTo>
                  <a:cubicBezTo>
                    <a:pt x="2001" y="1858"/>
                    <a:pt x="1998" y="1859"/>
                    <a:pt x="1995" y="1859"/>
                  </a:cubicBezTo>
                  <a:cubicBezTo>
                    <a:pt x="1987" y="1859"/>
                    <a:pt x="1977" y="1852"/>
                    <a:pt x="1972" y="1841"/>
                  </a:cubicBezTo>
                  <a:cubicBezTo>
                    <a:pt x="1940" y="1754"/>
                    <a:pt x="1940" y="1645"/>
                    <a:pt x="1948" y="1582"/>
                  </a:cubicBezTo>
                  <a:cubicBezTo>
                    <a:pt x="1948" y="1575"/>
                    <a:pt x="1956" y="1575"/>
                    <a:pt x="2207" y="479"/>
                  </a:cubicBezTo>
                  <a:cubicBezTo>
                    <a:pt x="2214" y="432"/>
                    <a:pt x="2207" y="377"/>
                    <a:pt x="2183" y="330"/>
                  </a:cubicBezTo>
                  <a:cubicBezTo>
                    <a:pt x="2152" y="284"/>
                    <a:pt x="2105" y="252"/>
                    <a:pt x="2050" y="237"/>
                  </a:cubicBezTo>
                  <a:lnTo>
                    <a:pt x="2042" y="237"/>
                  </a:lnTo>
                  <a:cubicBezTo>
                    <a:pt x="1933" y="237"/>
                    <a:pt x="1831" y="323"/>
                    <a:pt x="1807" y="424"/>
                  </a:cubicBezTo>
                  <a:lnTo>
                    <a:pt x="1627" y="1183"/>
                  </a:lnTo>
                  <a:cubicBezTo>
                    <a:pt x="1627" y="1199"/>
                    <a:pt x="1612" y="1207"/>
                    <a:pt x="1604" y="1207"/>
                  </a:cubicBezTo>
                  <a:lnTo>
                    <a:pt x="1581" y="1207"/>
                  </a:lnTo>
                  <a:cubicBezTo>
                    <a:pt x="1565" y="1207"/>
                    <a:pt x="1549" y="1191"/>
                    <a:pt x="1549" y="1175"/>
                  </a:cubicBezTo>
                  <a:lnTo>
                    <a:pt x="1502" y="197"/>
                  </a:lnTo>
                  <a:cubicBezTo>
                    <a:pt x="1494" y="96"/>
                    <a:pt x="1416" y="10"/>
                    <a:pt x="1315" y="2"/>
                  </a:cubicBezTo>
                  <a:cubicBezTo>
                    <a:pt x="1306" y="1"/>
                    <a:pt x="1298" y="0"/>
                    <a:pt x="1291" y="0"/>
                  </a:cubicBez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2462425" y="1714875"/>
              <a:ext cx="17625" cy="12875"/>
            </a:xfrm>
            <a:custGeom>
              <a:rect b="b" l="l" r="r" t="t"/>
              <a:pathLst>
                <a:path extrusionOk="0" h="515" w="705">
                  <a:moveTo>
                    <a:pt x="510" y="1"/>
                  </a:moveTo>
                  <a:cubicBezTo>
                    <a:pt x="421" y="1"/>
                    <a:pt x="309" y="18"/>
                    <a:pt x="211" y="85"/>
                  </a:cubicBezTo>
                  <a:cubicBezTo>
                    <a:pt x="102" y="171"/>
                    <a:pt x="24" y="296"/>
                    <a:pt x="8" y="476"/>
                  </a:cubicBezTo>
                  <a:cubicBezTo>
                    <a:pt x="0" y="499"/>
                    <a:pt x="16" y="515"/>
                    <a:pt x="31" y="515"/>
                  </a:cubicBezTo>
                  <a:lnTo>
                    <a:pt x="39" y="515"/>
                  </a:lnTo>
                  <a:cubicBezTo>
                    <a:pt x="55" y="515"/>
                    <a:pt x="71" y="507"/>
                    <a:pt x="78" y="484"/>
                  </a:cubicBezTo>
                  <a:cubicBezTo>
                    <a:pt x="94" y="327"/>
                    <a:pt x="157" y="218"/>
                    <a:pt x="251" y="147"/>
                  </a:cubicBezTo>
                  <a:cubicBezTo>
                    <a:pt x="334" y="90"/>
                    <a:pt x="430" y="76"/>
                    <a:pt x="508" y="76"/>
                  </a:cubicBezTo>
                  <a:cubicBezTo>
                    <a:pt x="591" y="76"/>
                    <a:pt x="653" y="92"/>
                    <a:pt x="657" y="92"/>
                  </a:cubicBezTo>
                  <a:cubicBezTo>
                    <a:pt x="673" y="92"/>
                    <a:pt x="689" y="85"/>
                    <a:pt x="697" y="61"/>
                  </a:cubicBezTo>
                  <a:cubicBezTo>
                    <a:pt x="704" y="46"/>
                    <a:pt x="689" y="22"/>
                    <a:pt x="673" y="22"/>
                  </a:cubicBezTo>
                  <a:cubicBezTo>
                    <a:pt x="665" y="18"/>
                    <a:pt x="599" y="1"/>
                    <a:pt x="510" y="1"/>
                  </a:cubicBezTo>
                  <a:close/>
                </a:path>
              </a:pathLst>
            </a:custGeom>
            <a:solidFill>
              <a:srgbClr val="80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2712600" y="1778975"/>
              <a:ext cx="55775" cy="226625"/>
            </a:xfrm>
            <a:custGeom>
              <a:rect b="b" l="l" r="r" t="t"/>
              <a:pathLst>
                <a:path extrusionOk="0" h="9065" w="2231">
                  <a:moveTo>
                    <a:pt x="1847" y="1"/>
                  </a:moveTo>
                  <a:lnTo>
                    <a:pt x="1" y="111"/>
                  </a:lnTo>
                  <a:lnTo>
                    <a:pt x="400" y="6941"/>
                  </a:lnTo>
                  <a:lnTo>
                    <a:pt x="705" y="6918"/>
                  </a:lnTo>
                  <a:lnTo>
                    <a:pt x="705" y="6918"/>
                  </a:lnTo>
                  <a:cubicBezTo>
                    <a:pt x="603" y="7106"/>
                    <a:pt x="603" y="7286"/>
                    <a:pt x="603" y="7286"/>
                  </a:cubicBezTo>
                  <a:cubicBezTo>
                    <a:pt x="470" y="7442"/>
                    <a:pt x="314" y="7583"/>
                    <a:pt x="181" y="7747"/>
                  </a:cubicBezTo>
                  <a:cubicBezTo>
                    <a:pt x="165" y="7763"/>
                    <a:pt x="149" y="7778"/>
                    <a:pt x="149" y="7802"/>
                  </a:cubicBezTo>
                  <a:cubicBezTo>
                    <a:pt x="149" y="7825"/>
                    <a:pt x="165" y="7849"/>
                    <a:pt x="181" y="7865"/>
                  </a:cubicBezTo>
                  <a:cubicBezTo>
                    <a:pt x="228" y="7925"/>
                    <a:pt x="295" y="7952"/>
                    <a:pt x="364" y="7952"/>
                  </a:cubicBezTo>
                  <a:cubicBezTo>
                    <a:pt x="420" y="7952"/>
                    <a:pt x="476" y="7935"/>
                    <a:pt x="525" y="7904"/>
                  </a:cubicBezTo>
                  <a:cubicBezTo>
                    <a:pt x="595" y="7865"/>
                    <a:pt x="650" y="7818"/>
                    <a:pt x="705" y="7755"/>
                  </a:cubicBezTo>
                  <a:cubicBezTo>
                    <a:pt x="736" y="7732"/>
                    <a:pt x="846" y="7638"/>
                    <a:pt x="846" y="7591"/>
                  </a:cubicBezTo>
                  <a:lnTo>
                    <a:pt x="846" y="7591"/>
                  </a:lnTo>
                  <a:cubicBezTo>
                    <a:pt x="846" y="7591"/>
                    <a:pt x="861" y="7802"/>
                    <a:pt x="517" y="8741"/>
                  </a:cubicBezTo>
                  <a:cubicBezTo>
                    <a:pt x="462" y="8897"/>
                    <a:pt x="736" y="8991"/>
                    <a:pt x="736" y="8991"/>
                  </a:cubicBezTo>
                  <a:cubicBezTo>
                    <a:pt x="811" y="9042"/>
                    <a:pt x="885" y="9064"/>
                    <a:pt x="957" y="9064"/>
                  </a:cubicBezTo>
                  <a:cubicBezTo>
                    <a:pt x="1543" y="9064"/>
                    <a:pt x="1996" y="7567"/>
                    <a:pt x="1996" y="7567"/>
                  </a:cubicBezTo>
                  <a:lnTo>
                    <a:pt x="2098" y="7199"/>
                  </a:lnTo>
                  <a:cubicBezTo>
                    <a:pt x="2192" y="6894"/>
                    <a:pt x="2231" y="6566"/>
                    <a:pt x="2207" y="6245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rgbClr val="9154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2524225" y="1689550"/>
              <a:ext cx="237300" cy="282925"/>
            </a:xfrm>
            <a:custGeom>
              <a:rect b="b" l="l" r="r" t="t"/>
              <a:pathLst>
                <a:path extrusionOk="0" h="11317" w="9492">
                  <a:moveTo>
                    <a:pt x="4706" y="1"/>
                  </a:moveTo>
                  <a:cubicBezTo>
                    <a:pt x="4015" y="1"/>
                    <a:pt x="3323" y="66"/>
                    <a:pt x="2645" y="198"/>
                  </a:cubicBezTo>
                  <a:cubicBezTo>
                    <a:pt x="2105" y="300"/>
                    <a:pt x="1558" y="401"/>
                    <a:pt x="1120" y="753"/>
                  </a:cubicBezTo>
                  <a:lnTo>
                    <a:pt x="1104" y="761"/>
                  </a:lnTo>
                  <a:cubicBezTo>
                    <a:pt x="1096" y="761"/>
                    <a:pt x="1104" y="769"/>
                    <a:pt x="1104" y="777"/>
                  </a:cubicBezTo>
                  <a:cubicBezTo>
                    <a:pt x="783" y="1043"/>
                    <a:pt x="548" y="1411"/>
                    <a:pt x="439" y="1841"/>
                  </a:cubicBezTo>
                  <a:cubicBezTo>
                    <a:pt x="353" y="2185"/>
                    <a:pt x="110" y="3202"/>
                    <a:pt x="32" y="3586"/>
                  </a:cubicBezTo>
                  <a:cubicBezTo>
                    <a:pt x="16" y="3672"/>
                    <a:pt x="1" y="3727"/>
                    <a:pt x="9" y="3727"/>
                  </a:cubicBezTo>
                  <a:lnTo>
                    <a:pt x="1628" y="4071"/>
                  </a:lnTo>
                  <a:lnTo>
                    <a:pt x="1495" y="6246"/>
                  </a:lnTo>
                  <a:lnTo>
                    <a:pt x="1182" y="11316"/>
                  </a:lnTo>
                  <a:lnTo>
                    <a:pt x="7622" y="11316"/>
                  </a:lnTo>
                  <a:lnTo>
                    <a:pt x="8083" y="11238"/>
                  </a:lnTo>
                  <a:lnTo>
                    <a:pt x="8748" y="11121"/>
                  </a:lnTo>
                  <a:lnTo>
                    <a:pt x="7802" y="4368"/>
                  </a:lnTo>
                  <a:lnTo>
                    <a:pt x="9476" y="3727"/>
                  </a:lnTo>
                  <a:cubicBezTo>
                    <a:pt x="9492" y="3711"/>
                    <a:pt x="9241" y="2655"/>
                    <a:pt x="9241" y="2639"/>
                  </a:cubicBezTo>
                  <a:cubicBezTo>
                    <a:pt x="9241" y="2639"/>
                    <a:pt x="9148" y="2263"/>
                    <a:pt x="9038" y="1841"/>
                  </a:cubicBezTo>
                  <a:cubicBezTo>
                    <a:pt x="8913" y="1325"/>
                    <a:pt x="8592" y="918"/>
                    <a:pt x="8162" y="613"/>
                  </a:cubicBezTo>
                  <a:cubicBezTo>
                    <a:pt x="7708" y="292"/>
                    <a:pt x="6972" y="221"/>
                    <a:pt x="6432" y="135"/>
                  </a:cubicBezTo>
                  <a:cubicBezTo>
                    <a:pt x="5862" y="46"/>
                    <a:pt x="5284" y="1"/>
                    <a:pt x="4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2713000" y="1758150"/>
              <a:ext cx="48150" cy="40625"/>
            </a:xfrm>
            <a:custGeom>
              <a:rect b="b" l="l" r="r" t="t"/>
              <a:pathLst>
                <a:path extrusionOk="0" h="1625" w="1926">
                  <a:moveTo>
                    <a:pt x="1586" y="1"/>
                  </a:moveTo>
                  <a:cubicBezTo>
                    <a:pt x="888" y="1"/>
                    <a:pt x="1049" y="1170"/>
                    <a:pt x="1049" y="1170"/>
                  </a:cubicBezTo>
                  <a:cubicBezTo>
                    <a:pt x="1049" y="1170"/>
                    <a:pt x="885" y="829"/>
                    <a:pt x="512" y="829"/>
                  </a:cubicBezTo>
                  <a:cubicBezTo>
                    <a:pt x="486" y="829"/>
                    <a:pt x="459" y="830"/>
                    <a:pt x="431" y="834"/>
                  </a:cubicBezTo>
                  <a:cubicBezTo>
                    <a:pt x="0" y="889"/>
                    <a:pt x="251" y="1624"/>
                    <a:pt x="251" y="1624"/>
                  </a:cubicBezTo>
                  <a:lnTo>
                    <a:pt x="1925" y="983"/>
                  </a:lnTo>
                  <a:lnTo>
                    <a:pt x="1714" y="12"/>
                  </a:lnTo>
                  <a:cubicBezTo>
                    <a:pt x="1668" y="4"/>
                    <a:pt x="1626" y="1"/>
                    <a:pt x="1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2524025" y="1759825"/>
              <a:ext cx="44050" cy="31500"/>
            </a:xfrm>
            <a:custGeom>
              <a:rect b="b" l="l" r="r" t="t"/>
              <a:pathLst>
                <a:path extrusionOk="0" h="1260" w="1762">
                  <a:moveTo>
                    <a:pt x="389" y="0"/>
                  </a:moveTo>
                  <a:cubicBezTo>
                    <a:pt x="336" y="0"/>
                    <a:pt x="277" y="10"/>
                    <a:pt x="212" y="31"/>
                  </a:cubicBezTo>
                  <a:lnTo>
                    <a:pt x="1" y="916"/>
                  </a:lnTo>
                  <a:lnTo>
                    <a:pt x="1628" y="1260"/>
                  </a:lnTo>
                  <a:cubicBezTo>
                    <a:pt x="1628" y="1260"/>
                    <a:pt x="1761" y="595"/>
                    <a:pt x="1378" y="595"/>
                  </a:cubicBezTo>
                  <a:cubicBezTo>
                    <a:pt x="995" y="595"/>
                    <a:pt x="885" y="963"/>
                    <a:pt x="885" y="963"/>
                  </a:cubicBezTo>
                  <a:cubicBezTo>
                    <a:pt x="885" y="963"/>
                    <a:pt x="917" y="0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2628875" y="1679800"/>
              <a:ext cx="44250" cy="29700"/>
            </a:xfrm>
            <a:custGeom>
              <a:rect b="b" l="l" r="r" t="t"/>
              <a:pathLst>
                <a:path extrusionOk="0" h="1188" w="1770">
                  <a:moveTo>
                    <a:pt x="1326" y="1"/>
                  </a:moveTo>
                  <a:cubicBezTo>
                    <a:pt x="1294" y="1"/>
                    <a:pt x="1261" y="6"/>
                    <a:pt x="1229" y="17"/>
                  </a:cubicBezTo>
                  <a:lnTo>
                    <a:pt x="1" y="408"/>
                  </a:lnTo>
                  <a:lnTo>
                    <a:pt x="173" y="1128"/>
                  </a:lnTo>
                  <a:cubicBezTo>
                    <a:pt x="185" y="1165"/>
                    <a:pt x="222" y="1187"/>
                    <a:pt x="264" y="1187"/>
                  </a:cubicBezTo>
                  <a:cubicBezTo>
                    <a:pt x="275" y="1187"/>
                    <a:pt x="287" y="1186"/>
                    <a:pt x="298" y="1182"/>
                  </a:cubicBezTo>
                  <a:lnTo>
                    <a:pt x="1707" y="690"/>
                  </a:lnTo>
                  <a:cubicBezTo>
                    <a:pt x="1746" y="674"/>
                    <a:pt x="1769" y="650"/>
                    <a:pt x="1769" y="611"/>
                  </a:cubicBezTo>
                  <a:lnTo>
                    <a:pt x="1636" y="220"/>
                  </a:lnTo>
                  <a:cubicBezTo>
                    <a:pt x="1586" y="88"/>
                    <a:pt x="1459" y="1"/>
                    <a:pt x="1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2608550" y="1686350"/>
              <a:ext cx="23475" cy="22650"/>
            </a:xfrm>
            <a:custGeom>
              <a:rect b="b" l="l" r="r" t="t"/>
              <a:pathLst>
                <a:path extrusionOk="0" h="906" w="939">
                  <a:moveTo>
                    <a:pt x="183" y="1"/>
                  </a:moveTo>
                  <a:cubicBezTo>
                    <a:pt x="96" y="1"/>
                    <a:pt x="23" y="72"/>
                    <a:pt x="16" y="162"/>
                  </a:cubicBezTo>
                  <a:lnTo>
                    <a:pt x="8" y="553"/>
                  </a:lnTo>
                  <a:cubicBezTo>
                    <a:pt x="0" y="568"/>
                    <a:pt x="16" y="592"/>
                    <a:pt x="31" y="608"/>
                  </a:cubicBezTo>
                  <a:lnTo>
                    <a:pt x="337" y="881"/>
                  </a:lnTo>
                  <a:cubicBezTo>
                    <a:pt x="356" y="898"/>
                    <a:pt x="384" y="906"/>
                    <a:pt x="412" y="906"/>
                  </a:cubicBezTo>
                  <a:cubicBezTo>
                    <a:pt x="451" y="906"/>
                    <a:pt x="490" y="890"/>
                    <a:pt x="509" y="858"/>
                  </a:cubicBezTo>
                  <a:lnTo>
                    <a:pt x="939" y="224"/>
                  </a:lnTo>
                  <a:lnTo>
                    <a:pt x="876" y="138"/>
                  </a:lnTo>
                  <a:lnTo>
                    <a:pt x="219" y="5"/>
                  </a:lnTo>
                  <a:cubicBezTo>
                    <a:pt x="207" y="2"/>
                    <a:pt x="195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2624975" y="1717375"/>
              <a:ext cx="3925" cy="3925"/>
            </a:xfrm>
            <a:custGeom>
              <a:rect b="b" l="l" r="r" t="t"/>
              <a:pathLst>
                <a:path extrusionOk="0" h="157" w="157">
                  <a:moveTo>
                    <a:pt x="79" y="0"/>
                  </a:moveTo>
                  <a:cubicBezTo>
                    <a:pt x="39" y="0"/>
                    <a:pt x="0" y="39"/>
                    <a:pt x="0" y="79"/>
                  </a:cubicBezTo>
                  <a:cubicBezTo>
                    <a:pt x="0" y="125"/>
                    <a:pt x="39" y="157"/>
                    <a:pt x="79" y="157"/>
                  </a:cubicBezTo>
                  <a:cubicBezTo>
                    <a:pt x="125" y="157"/>
                    <a:pt x="157" y="125"/>
                    <a:pt x="157" y="79"/>
                  </a:cubicBezTo>
                  <a:cubicBezTo>
                    <a:pt x="157" y="39"/>
                    <a:pt x="125" y="0"/>
                    <a:pt x="79" y="0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2624975" y="1736550"/>
              <a:ext cx="3925" cy="3925"/>
            </a:xfrm>
            <a:custGeom>
              <a:rect b="b" l="l" r="r" t="t"/>
              <a:pathLst>
                <a:path extrusionOk="0" h="157" w="157">
                  <a:moveTo>
                    <a:pt x="79" y="0"/>
                  </a:moveTo>
                  <a:cubicBezTo>
                    <a:pt x="39" y="0"/>
                    <a:pt x="0" y="39"/>
                    <a:pt x="0" y="78"/>
                  </a:cubicBezTo>
                  <a:cubicBezTo>
                    <a:pt x="0" y="125"/>
                    <a:pt x="39" y="157"/>
                    <a:pt x="79" y="157"/>
                  </a:cubicBezTo>
                  <a:cubicBezTo>
                    <a:pt x="125" y="157"/>
                    <a:pt x="157" y="125"/>
                    <a:pt x="157" y="78"/>
                  </a:cubicBezTo>
                  <a:cubicBezTo>
                    <a:pt x="157" y="39"/>
                    <a:pt x="125" y="0"/>
                    <a:pt x="79" y="0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" name="Google Shape;1531;p46"/>
          <p:cNvGrpSpPr/>
          <p:nvPr/>
        </p:nvGrpSpPr>
        <p:grpSpPr>
          <a:xfrm>
            <a:off x="5514251" y="4170925"/>
            <a:ext cx="333247" cy="432408"/>
            <a:chOff x="521550" y="3439725"/>
            <a:chExt cx="139300" cy="180750"/>
          </a:xfrm>
        </p:grpSpPr>
        <p:sp>
          <p:nvSpPr>
            <p:cNvPr id="1532" name="Google Shape;1532;p46"/>
            <p:cNvSpPr/>
            <p:nvPr/>
          </p:nvSpPr>
          <p:spPr>
            <a:xfrm>
              <a:off x="545800" y="3518550"/>
              <a:ext cx="90950" cy="84150"/>
            </a:xfrm>
            <a:custGeom>
              <a:rect b="b" l="l" r="r" t="t"/>
              <a:pathLst>
                <a:path extrusionOk="0" h="3366" w="3638">
                  <a:moveTo>
                    <a:pt x="1277" y="0"/>
                  </a:moveTo>
                  <a:cubicBezTo>
                    <a:pt x="921" y="0"/>
                    <a:pt x="601" y="262"/>
                    <a:pt x="509" y="650"/>
                  </a:cubicBezTo>
                  <a:lnTo>
                    <a:pt x="134" y="2223"/>
                  </a:lnTo>
                  <a:cubicBezTo>
                    <a:pt x="1" y="2763"/>
                    <a:pt x="361" y="3295"/>
                    <a:pt x="862" y="3310"/>
                  </a:cubicBezTo>
                  <a:lnTo>
                    <a:pt x="2716" y="3365"/>
                  </a:lnTo>
                  <a:cubicBezTo>
                    <a:pt x="2723" y="3365"/>
                    <a:pt x="2731" y="3366"/>
                    <a:pt x="2738" y="3366"/>
                  </a:cubicBezTo>
                  <a:cubicBezTo>
                    <a:pt x="3259" y="3366"/>
                    <a:pt x="3637" y="2818"/>
                    <a:pt x="3498" y="2270"/>
                  </a:cubicBezTo>
                  <a:lnTo>
                    <a:pt x="3115" y="681"/>
                  </a:lnTo>
                  <a:cubicBezTo>
                    <a:pt x="3021" y="321"/>
                    <a:pt x="2732" y="63"/>
                    <a:pt x="2395" y="48"/>
                  </a:cubicBezTo>
                  <a:lnTo>
                    <a:pt x="1308" y="1"/>
                  </a:lnTo>
                  <a:cubicBezTo>
                    <a:pt x="1297" y="0"/>
                    <a:pt x="1287" y="0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546425" y="3565900"/>
              <a:ext cx="90750" cy="37375"/>
            </a:xfrm>
            <a:custGeom>
              <a:rect b="b" l="l" r="r" t="t"/>
              <a:pathLst>
                <a:path extrusionOk="0" h="1495" w="3630">
                  <a:moveTo>
                    <a:pt x="3364" y="0"/>
                  </a:moveTo>
                  <a:lnTo>
                    <a:pt x="187" y="31"/>
                  </a:lnTo>
                  <a:lnTo>
                    <a:pt x="101" y="446"/>
                  </a:lnTo>
                  <a:cubicBezTo>
                    <a:pt x="0" y="990"/>
                    <a:pt x="369" y="1495"/>
                    <a:pt x="864" y="1495"/>
                  </a:cubicBezTo>
                  <a:cubicBezTo>
                    <a:pt x="868" y="1495"/>
                    <a:pt x="872" y="1495"/>
                    <a:pt x="876" y="1495"/>
                  </a:cubicBezTo>
                  <a:lnTo>
                    <a:pt x="2730" y="1479"/>
                  </a:lnTo>
                  <a:cubicBezTo>
                    <a:pt x="3254" y="1471"/>
                    <a:pt x="3630" y="900"/>
                    <a:pt x="3466" y="344"/>
                  </a:cubicBezTo>
                  <a:lnTo>
                    <a:pt x="3364" y="0"/>
                  </a:lnTo>
                  <a:close/>
                </a:path>
              </a:pathLst>
            </a:custGeom>
            <a:solidFill>
              <a:srgbClr val="FFFE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560100" y="3565900"/>
              <a:ext cx="67500" cy="37375"/>
            </a:xfrm>
            <a:custGeom>
              <a:rect b="b" l="l" r="r" t="t"/>
              <a:pathLst>
                <a:path extrusionOk="0" h="1495" w="2700">
                  <a:moveTo>
                    <a:pt x="2496" y="0"/>
                  </a:moveTo>
                  <a:lnTo>
                    <a:pt x="141" y="24"/>
                  </a:lnTo>
                  <a:lnTo>
                    <a:pt x="78" y="438"/>
                  </a:lnTo>
                  <a:cubicBezTo>
                    <a:pt x="0" y="986"/>
                    <a:pt x="282" y="1495"/>
                    <a:pt x="657" y="1495"/>
                  </a:cubicBezTo>
                  <a:lnTo>
                    <a:pt x="2034" y="1479"/>
                  </a:lnTo>
                  <a:cubicBezTo>
                    <a:pt x="2426" y="1471"/>
                    <a:pt x="2700" y="908"/>
                    <a:pt x="2574" y="352"/>
                  </a:cubicBezTo>
                  <a:lnTo>
                    <a:pt x="24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521550" y="3565100"/>
              <a:ext cx="64975" cy="54775"/>
            </a:xfrm>
            <a:custGeom>
              <a:rect b="b" l="l" r="r" t="t"/>
              <a:pathLst>
                <a:path extrusionOk="0" h="2191" w="2599">
                  <a:moveTo>
                    <a:pt x="1190" y="1"/>
                  </a:moveTo>
                  <a:cubicBezTo>
                    <a:pt x="1190" y="1"/>
                    <a:pt x="1" y="776"/>
                    <a:pt x="681" y="1448"/>
                  </a:cubicBezTo>
                  <a:cubicBezTo>
                    <a:pt x="681" y="1448"/>
                    <a:pt x="877" y="1761"/>
                    <a:pt x="1652" y="1769"/>
                  </a:cubicBezTo>
                  <a:cubicBezTo>
                    <a:pt x="1636" y="1840"/>
                    <a:pt x="1636" y="1918"/>
                    <a:pt x="1659" y="1980"/>
                  </a:cubicBezTo>
                  <a:cubicBezTo>
                    <a:pt x="1725" y="2136"/>
                    <a:pt x="1874" y="2191"/>
                    <a:pt x="2018" y="2191"/>
                  </a:cubicBezTo>
                  <a:cubicBezTo>
                    <a:pt x="2164" y="2191"/>
                    <a:pt x="2305" y="2134"/>
                    <a:pt x="2348" y="2067"/>
                  </a:cubicBezTo>
                  <a:cubicBezTo>
                    <a:pt x="2434" y="1934"/>
                    <a:pt x="2598" y="1401"/>
                    <a:pt x="2536" y="1292"/>
                  </a:cubicBezTo>
                  <a:cubicBezTo>
                    <a:pt x="2482" y="1208"/>
                    <a:pt x="2285" y="1091"/>
                    <a:pt x="2161" y="1091"/>
                  </a:cubicBezTo>
                  <a:cubicBezTo>
                    <a:pt x="2123" y="1091"/>
                    <a:pt x="2092" y="1102"/>
                    <a:pt x="2074" y="1128"/>
                  </a:cubicBezTo>
                  <a:cubicBezTo>
                    <a:pt x="2074" y="1128"/>
                    <a:pt x="2059" y="1151"/>
                    <a:pt x="2027" y="1175"/>
                  </a:cubicBezTo>
                  <a:cubicBezTo>
                    <a:pt x="1941" y="987"/>
                    <a:pt x="1800" y="768"/>
                    <a:pt x="1659" y="580"/>
                  </a:cubicBezTo>
                  <a:lnTo>
                    <a:pt x="1049" y="541"/>
                  </a:lnTo>
                  <a:cubicBezTo>
                    <a:pt x="1153" y="415"/>
                    <a:pt x="1270" y="136"/>
                    <a:pt x="1283" y="105"/>
                  </a:cubicBezTo>
                  <a:lnTo>
                    <a:pt x="1283" y="105"/>
                  </a:lnTo>
                  <a:cubicBezTo>
                    <a:pt x="1288" y="112"/>
                    <a:pt x="1294" y="119"/>
                    <a:pt x="1300" y="126"/>
                  </a:cubicBezTo>
                  <a:lnTo>
                    <a:pt x="1284" y="103"/>
                  </a:lnTo>
                  <a:cubicBezTo>
                    <a:pt x="1284" y="103"/>
                    <a:pt x="1283" y="104"/>
                    <a:pt x="1283" y="105"/>
                  </a:cubicBezTo>
                  <a:lnTo>
                    <a:pt x="1283" y="105"/>
                  </a:lnTo>
                  <a:cubicBezTo>
                    <a:pt x="1229" y="40"/>
                    <a:pt x="1190" y="1"/>
                    <a:pt x="1190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547775" y="3567850"/>
              <a:ext cx="15275" cy="11750"/>
            </a:xfrm>
            <a:custGeom>
              <a:rect b="b" l="l" r="r" t="t"/>
              <a:pathLst>
                <a:path extrusionOk="0" h="470" w="611">
                  <a:moveTo>
                    <a:pt x="235" y="0"/>
                  </a:moveTo>
                  <a:cubicBezTo>
                    <a:pt x="235" y="0"/>
                    <a:pt x="110" y="298"/>
                    <a:pt x="0" y="431"/>
                  </a:cubicBezTo>
                  <a:lnTo>
                    <a:pt x="610" y="470"/>
                  </a:lnTo>
                  <a:cubicBezTo>
                    <a:pt x="477" y="282"/>
                    <a:pt x="344" y="118"/>
                    <a:pt x="251" y="16"/>
                  </a:cubicBezTo>
                  <a:lnTo>
                    <a:pt x="235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547775" y="3567850"/>
              <a:ext cx="15275" cy="11750"/>
            </a:xfrm>
            <a:custGeom>
              <a:rect b="b" l="l" r="r" t="t"/>
              <a:pathLst>
                <a:path extrusionOk="0" h="470" w="611">
                  <a:moveTo>
                    <a:pt x="235" y="0"/>
                  </a:moveTo>
                  <a:cubicBezTo>
                    <a:pt x="235" y="0"/>
                    <a:pt x="110" y="298"/>
                    <a:pt x="0" y="431"/>
                  </a:cubicBezTo>
                  <a:lnTo>
                    <a:pt x="610" y="470"/>
                  </a:lnTo>
                  <a:cubicBezTo>
                    <a:pt x="477" y="282"/>
                    <a:pt x="344" y="118"/>
                    <a:pt x="251" y="16"/>
                  </a:cubicBezTo>
                  <a:lnTo>
                    <a:pt x="235" y="0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533300" y="3589750"/>
              <a:ext cx="32875" cy="19600"/>
            </a:xfrm>
            <a:custGeom>
              <a:rect b="b" l="l" r="r" t="t"/>
              <a:pathLst>
                <a:path extrusionOk="0" h="784" w="1315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55" y="768"/>
                    <a:pt x="994" y="783"/>
                  </a:cubicBezTo>
                  <a:lnTo>
                    <a:pt x="1182" y="783"/>
                  </a:lnTo>
                  <a:lnTo>
                    <a:pt x="1315" y="431"/>
                  </a:lnTo>
                  <a:lnTo>
                    <a:pt x="1315" y="431"/>
                  </a:lnTo>
                  <a:cubicBezTo>
                    <a:pt x="1315" y="431"/>
                    <a:pt x="1200" y="462"/>
                    <a:pt x="1026" y="462"/>
                  </a:cubicBezTo>
                  <a:cubicBezTo>
                    <a:pt x="756" y="462"/>
                    <a:pt x="343" y="387"/>
                    <a:pt x="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595875" y="3565700"/>
              <a:ext cx="64975" cy="54775"/>
            </a:xfrm>
            <a:custGeom>
              <a:rect b="b" l="l" r="r" t="t"/>
              <a:pathLst>
                <a:path extrusionOk="0" h="2191" w="2599">
                  <a:moveTo>
                    <a:pt x="1402" y="0"/>
                  </a:moveTo>
                  <a:cubicBezTo>
                    <a:pt x="1402" y="0"/>
                    <a:pt x="1369" y="39"/>
                    <a:pt x="1317" y="105"/>
                  </a:cubicBezTo>
                  <a:lnTo>
                    <a:pt x="1317" y="105"/>
                  </a:lnTo>
                  <a:cubicBezTo>
                    <a:pt x="1316" y="103"/>
                    <a:pt x="1315" y="102"/>
                    <a:pt x="1315" y="102"/>
                  </a:cubicBezTo>
                  <a:lnTo>
                    <a:pt x="1300" y="126"/>
                  </a:lnTo>
                  <a:cubicBezTo>
                    <a:pt x="1306" y="118"/>
                    <a:pt x="1311" y="111"/>
                    <a:pt x="1317" y="105"/>
                  </a:cubicBezTo>
                  <a:lnTo>
                    <a:pt x="1317" y="105"/>
                  </a:lnTo>
                  <a:cubicBezTo>
                    <a:pt x="1329" y="135"/>
                    <a:pt x="1447" y="414"/>
                    <a:pt x="1550" y="540"/>
                  </a:cubicBezTo>
                  <a:lnTo>
                    <a:pt x="940" y="579"/>
                  </a:lnTo>
                  <a:cubicBezTo>
                    <a:pt x="799" y="767"/>
                    <a:pt x="658" y="986"/>
                    <a:pt x="564" y="1174"/>
                  </a:cubicBezTo>
                  <a:cubicBezTo>
                    <a:pt x="541" y="1151"/>
                    <a:pt x="525" y="1127"/>
                    <a:pt x="525" y="1127"/>
                  </a:cubicBezTo>
                  <a:cubicBezTo>
                    <a:pt x="507" y="1102"/>
                    <a:pt x="476" y="1091"/>
                    <a:pt x="438" y="1091"/>
                  </a:cubicBezTo>
                  <a:cubicBezTo>
                    <a:pt x="312" y="1091"/>
                    <a:pt x="112" y="1207"/>
                    <a:pt x="64" y="1291"/>
                  </a:cubicBezTo>
                  <a:cubicBezTo>
                    <a:pt x="1" y="1401"/>
                    <a:pt x="165" y="1933"/>
                    <a:pt x="251" y="2066"/>
                  </a:cubicBezTo>
                  <a:cubicBezTo>
                    <a:pt x="295" y="2133"/>
                    <a:pt x="434" y="2190"/>
                    <a:pt x="579" y="2190"/>
                  </a:cubicBezTo>
                  <a:cubicBezTo>
                    <a:pt x="721" y="2190"/>
                    <a:pt x="870" y="2135"/>
                    <a:pt x="940" y="1980"/>
                  </a:cubicBezTo>
                  <a:cubicBezTo>
                    <a:pt x="963" y="1917"/>
                    <a:pt x="963" y="1839"/>
                    <a:pt x="948" y="1769"/>
                  </a:cubicBezTo>
                  <a:cubicBezTo>
                    <a:pt x="1715" y="1761"/>
                    <a:pt x="1918" y="1448"/>
                    <a:pt x="1918" y="1448"/>
                  </a:cubicBezTo>
                  <a:cubicBezTo>
                    <a:pt x="2599" y="775"/>
                    <a:pt x="1402" y="0"/>
                    <a:pt x="1402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619350" y="3568250"/>
              <a:ext cx="15300" cy="11950"/>
            </a:xfrm>
            <a:custGeom>
              <a:rect b="b" l="l" r="r" t="t"/>
              <a:pathLst>
                <a:path extrusionOk="0" h="478" w="612">
                  <a:moveTo>
                    <a:pt x="376" y="0"/>
                  </a:moveTo>
                  <a:lnTo>
                    <a:pt x="361" y="24"/>
                  </a:lnTo>
                  <a:cubicBezTo>
                    <a:pt x="267" y="125"/>
                    <a:pt x="134" y="290"/>
                    <a:pt x="1" y="477"/>
                  </a:cubicBezTo>
                  <a:lnTo>
                    <a:pt x="611" y="438"/>
                  </a:lnTo>
                  <a:cubicBezTo>
                    <a:pt x="502" y="305"/>
                    <a:pt x="376" y="0"/>
                    <a:pt x="376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619350" y="3568250"/>
              <a:ext cx="15300" cy="11950"/>
            </a:xfrm>
            <a:custGeom>
              <a:rect b="b" l="l" r="r" t="t"/>
              <a:pathLst>
                <a:path extrusionOk="0" h="478" w="612">
                  <a:moveTo>
                    <a:pt x="376" y="0"/>
                  </a:moveTo>
                  <a:lnTo>
                    <a:pt x="361" y="24"/>
                  </a:lnTo>
                  <a:cubicBezTo>
                    <a:pt x="267" y="125"/>
                    <a:pt x="134" y="290"/>
                    <a:pt x="1" y="477"/>
                  </a:cubicBezTo>
                  <a:lnTo>
                    <a:pt x="611" y="438"/>
                  </a:lnTo>
                  <a:cubicBezTo>
                    <a:pt x="502" y="305"/>
                    <a:pt x="376" y="0"/>
                    <a:pt x="376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616025" y="3590350"/>
              <a:ext cx="32900" cy="19575"/>
            </a:xfrm>
            <a:custGeom>
              <a:rect b="b" l="l" r="r" t="t"/>
              <a:pathLst>
                <a:path extrusionOk="0" h="783" w="1316">
                  <a:moveTo>
                    <a:pt x="1315" y="0"/>
                  </a:moveTo>
                  <a:lnTo>
                    <a:pt x="1315" y="0"/>
                  </a:lnTo>
                  <a:cubicBezTo>
                    <a:pt x="977" y="386"/>
                    <a:pt x="563" y="462"/>
                    <a:pt x="291" y="462"/>
                  </a:cubicBezTo>
                  <a:cubicBezTo>
                    <a:pt x="117" y="462"/>
                    <a:pt x="1" y="431"/>
                    <a:pt x="1" y="431"/>
                  </a:cubicBezTo>
                  <a:lnTo>
                    <a:pt x="1" y="431"/>
                  </a:lnTo>
                  <a:lnTo>
                    <a:pt x="142" y="783"/>
                  </a:lnTo>
                  <a:lnTo>
                    <a:pt x="322" y="783"/>
                  </a:lnTo>
                  <a:cubicBezTo>
                    <a:pt x="1268" y="767"/>
                    <a:pt x="1315" y="0"/>
                    <a:pt x="1315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563225" y="3579775"/>
              <a:ext cx="24275" cy="25375"/>
            </a:xfrm>
            <a:custGeom>
              <a:rect b="b" l="l" r="r" t="t"/>
              <a:pathLst>
                <a:path extrusionOk="0" h="1015" w="971">
                  <a:moveTo>
                    <a:pt x="0" y="1"/>
                  </a:moveTo>
                  <a:cubicBezTo>
                    <a:pt x="0" y="1"/>
                    <a:pt x="44" y="1015"/>
                    <a:pt x="166" y="1015"/>
                  </a:cubicBezTo>
                  <a:cubicBezTo>
                    <a:pt x="170" y="1015"/>
                    <a:pt x="175" y="1013"/>
                    <a:pt x="180" y="1010"/>
                  </a:cubicBezTo>
                  <a:cubicBezTo>
                    <a:pt x="285" y="942"/>
                    <a:pt x="268" y="718"/>
                    <a:pt x="257" y="627"/>
                  </a:cubicBezTo>
                  <a:lnTo>
                    <a:pt x="257" y="627"/>
                  </a:lnTo>
                  <a:cubicBezTo>
                    <a:pt x="271" y="714"/>
                    <a:pt x="315" y="920"/>
                    <a:pt x="407" y="963"/>
                  </a:cubicBezTo>
                  <a:cubicBezTo>
                    <a:pt x="413" y="966"/>
                    <a:pt x="419" y="967"/>
                    <a:pt x="424" y="967"/>
                  </a:cubicBezTo>
                  <a:cubicBezTo>
                    <a:pt x="522" y="967"/>
                    <a:pt x="423" y="494"/>
                    <a:pt x="423" y="494"/>
                  </a:cubicBezTo>
                  <a:lnTo>
                    <a:pt x="423" y="494"/>
                  </a:lnTo>
                  <a:cubicBezTo>
                    <a:pt x="423" y="494"/>
                    <a:pt x="576" y="890"/>
                    <a:pt x="691" y="890"/>
                  </a:cubicBezTo>
                  <a:cubicBezTo>
                    <a:pt x="699" y="890"/>
                    <a:pt x="706" y="888"/>
                    <a:pt x="712" y="885"/>
                  </a:cubicBezTo>
                  <a:cubicBezTo>
                    <a:pt x="830" y="830"/>
                    <a:pt x="681" y="431"/>
                    <a:pt x="650" y="368"/>
                  </a:cubicBezTo>
                  <a:cubicBezTo>
                    <a:pt x="647" y="361"/>
                    <a:pt x="648" y="358"/>
                    <a:pt x="652" y="358"/>
                  </a:cubicBezTo>
                  <a:cubicBezTo>
                    <a:pt x="677" y="358"/>
                    <a:pt x="808" y="467"/>
                    <a:pt x="883" y="467"/>
                  </a:cubicBezTo>
                  <a:cubicBezTo>
                    <a:pt x="906" y="467"/>
                    <a:pt x="923" y="457"/>
                    <a:pt x="931" y="431"/>
                  </a:cubicBezTo>
                  <a:cubicBezTo>
                    <a:pt x="971" y="306"/>
                    <a:pt x="783" y="48"/>
                    <a:pt x="783" y="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548350" y="3520775"/>
              <a:ext cx="39925" cy="82475"/>
            </a:xfrm>
            <a:custGeom>
              <a:rect b="b" l="l" r="r" t="t"/>
              <a:pathLst>
                <a:path extrusionOk="0" h="3299" w="1597">
                  <a:moveTo>
                    <a:pt x="692" y="1"/>
                  </a:moveTo>
                  <a:cubicBezTo>
                    <a:pt x="556" y="1"/>
                    <a:pt x="422" y="70"/>
                    <a:pt x="345" y="193"/>
                  </a:cubicBezTo>
                  <a:cubicBezTo>
                    <a:pt x="1" y="757"/>
                    <a:pt x="431" y="1813"/>
                    <a:pt x="478" y="1930"/>
                  </a:cubicBezTo>
                  <a:cubicBezTo>
                    <a:pt x="556" y="2110"/>
                    <a:pt x="603" y="2298"/>
                    <a:pt x="634" y="2502"/>
                  </a:cubicBezTo>
                  <a:lnTo>
                    <a:pt x="642" y="2549"/>
                  </a:lnTo>
                  <a:cubicBezTo>
                    <a:pt x="642" y="2564"/>
                    <a:pt x="650" y="2580"/>
                    <a:pt x="650" y="2595"/>
                  </a:cubicBezTo>
                  <a:cubicBezTo>
                    <a:pt x="665" y="2809"/>
                    <a:pt x="700" y="3298"/>
                    <a:pt x="789" y="3298"/>
                  </a:cubicBezTo>
                  <a:cubicBezTo>
                    <a:pt x="794" y="3298"/>
                    <a:pt x="800" y="3296"/>
                    <a:pt x="807" y="3292"/>
                  </a:cubicBezTo>
                  <a:cubicBezTo>
                    <a:pt x="908" y="3221"/>
                    <a:pt x="893" y="2995"/>
                    <a:pt x="885" y="2908"/>
                  </a:cubicBezTo>
                  <a:lnTo>
                    <a:pt x="885" y="2908"/>
                  </a:lnTo>
                  <a:cubicBezTo>
                    <a:pt x="900" y="2995"/>
                    <a:pt x="940" y="3206"/>
                    <a:pt x="1033" y="3245"/>
                  </a:cubicBezTo>
                  <a:cubicBezTo>
                    <a:pt x="1040" y="3248"/>
                    <a:pt x="1045" y="3249"/>
                    <a:pt x="1051" y="3249"/>
                  </a:cubicBezTo>
                  <a:cubicBezTo>
                    <a:pt x="1116" y="3249"/>
                    <a:pt x="1094" y="3031"/>
                    <a:pt x="1073" y="2893"/>
                  </a:cubicBezTo>
                  <a:cubicBezTo>
                    <a:pt x="1080" y="2885"/>
                    <a:pt x="1088" y="2885"/>
                    <a:pt x="1096" y="2885"/>
                  </a:cubicBezTo>
                  <a:cubicBezTo>
                    <a:pt x="1153" y="3006"/>
                    <a:pt x="1242" y="3172"/>
                    <a:pt x="1317" y="3172"/>
                  </a:cubicBezTo>
                  <a:cubicBezTo>
                    <a:pt x="1324" y="3172"/>
                    <a:pt x="1331" y="3170"/>
                    <a:pt x="1339" y="3167"/>
                  </a:cubicBezTo>
                  <a:cubicBezTo>
                    <a:pt x="1425" y="3128"/>
                    <a:pt x="1370" y="2916"/>
                    <a:pt x="1323" y="2775"/>
                  </a:cubicBezTo>
                  <a:cubicBezTo>
                    <a:pt x="1346" y="2752"/>
                    <a:pt x="1362" y="2728"/>
                    <a:pt x="1378" y="2697"/>
                  </a:cubicBezTo>
                  <a:cubicBezTo>
                    <a:pt x="1420" y="2726"/>
                    <a:pt x="1469" y="2751"/>
                    <a:pt x="1506" y="2751"/>
                  </a:cubicBezTo>
                  <a:cubicBezTo>
                    <a:pt x="1530" y="2751"/>
                    <a:pt x="1548" y="2741"/>
                    <a:pt x="1558" y="2713"/>
                  </a:cubicBezTo>
                  <a:cubicBezTo>
                    <a:pt x="1597" y="2611"/>
                    <a:pt x="1464" y="2408"/>
                    <a:pt x="1425" y="2353"/>
                  </a:cubicBezTo>
                  <a:cubicBezTo>
                    <a:pt x="1354" y="1915"/>
                    <a:pt x="1143" y="1508"/>
                    <a:pt x="1057" y="1078"/>
                  </a:cubicBezTo>
                  <a:cubicBezTo>
                    <a:pt x="1018" y="866"/>
                    <a:pt x="1033" y="686"/>
                    <a:pt x="1065" y="475"/>
                  </a:cubicBezTo>
                  <a:cubicBezTo>
                    <a:pt x="1096" y="303"/>
                    <a:pt x="1057" y="154"/>
                    <a:pt x="900" y="60"/>
                  </a:cubicBezTo>
                  <a:cubicBezTo>
                    <a:pt x="836" y="20"/>
                    <a:pt x="764" y="1"/>
                    <a:pt x="692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595875" y="3579775"/>
              <a:ext cx="24300" cy="25375"/>
            </a:xfrm>
            <a:custGeom>
              <a:rect b="b" l="l" r="r" t="t"/>
              <a:pathLst>
                <a:path extrusionOk="0" h="1015" w="972">
                  <a:moveTo>
                    <a:pt x="971" y="1"/>
                  </a:moveTo>
                  <a:lnTo>
                    <a:pt x="189" y="48"/>
                  </a:lnTo>
                  <a:cubicBezTo>
                    <a:pt x="189" y="48"/>
                    <a:pt x="1" y="306"/>
                    <a:pt x="40" y="431"/>
                  </a:cubicBezTo>
                  <a:cubicBezTo>
                    <a:pt x="50" y="457"/>
                    <a:pt x="68" y="467"/>
                    <a:pt x="91" y="467"/>
                  </a:cubicBezTo>
                  <a:cubicBezTo>
                    <a:pt x="168" y="467"/>
                    <a:pt x="296" y="358"/>
                    <a:pt x="320" y="358"/>
                  </a:cubicBezTo>
                  <a:cubicBezTo>
                    <a:pt x="323" y="358"/>
                    <a:pt x="324" y="361"/>
                    <a:pt x="322" y="368"/>
                  </a:cubicBezTo>
                  <a:cubicBezTo>
                    <a:pt x="298" y="431"/>
                    <a:pt x="142" y="830"/>
                    <a:pt x="259" y="885"/>
                  </a:cubicBezTo>
                  <a:cubicBezTo>
                    <a:pt x="266" y="888"/>
                    <a:pt x="273" y="890"/>
                    <a:pt x="280" y="890"/>
                  </a:cubicBezTo>
                  <a:cubicBezTo>
                    <a:pt x="396" y="890"/>
                    <a:pt x="549" y="494"/>
                    <a:pt x="549" y="494"/>
                  </a:cubicBezTo>
                  <a:lnTo>
                    <a:pt x="549" y="494"/>
                  </a:lnTo>
                  <a:cubicBezTo>
                    <a:pt x="549" y="494"/>
                    <a:pt x="450" y="967"/>
                    <a:pt x="547" y="967"/>
                  </a:cubicBezTo>
                  <a:cubicBezTo>
                    <a:pt x="552" y="967"/>
                    <a:pt x="558" y="966"/>
                    <a:pt x="564" y="963"/>
                  </a:cubicBezTo>
                  <a:cubicBezTo>
                    <a:pt x="664" y="917"/>
                    <a:pt x="707" y="678"/>
                    <a:pt x="718" y="607"/>
                  </a:cubicBezTo>
                  <a:lnTo>
                    <a:pt x="718" y="607"/>
                  </a:lnTo>
                  <a:cubicBezTo>
                    <a:pt x="709" y="680"/>
                    <a:pt x="684" y="937"/>
                    <a:pt x="791" y="1010"/>
                  </a:cubicBezTo>
                  <a:cubicBezTo>
                    <a:pt x="796" y="1013"/>
                    <a:pt x="801" y="1015"/>
                    <a:pt x="806" y="1015"/>
                  </a:cubicBezTo>
                  <a:cubicBezTo>
                    <a:pt x="928" y="1015"/>
                    <a:pt x="971" y="1"/>
                    <a:pt x="97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595300" y="3520775"/>
              <a:ext cx="39725" cy="82475"/>
            </a:xfrm>
            <a:custGeom>
              <a:rect b="b" l="l" r="r" t="t"/>
              <a:pathLst>
                <a:path extrusionOk="0" h="3299" w="1589">
                  <a:moveTo>
                    <a:pt x="897" y="1"/>
                  </a:moveTo>
                  <a:cubicBezTo>
                    <a:pt x="826" y="1"/>
                    <a:pt x="754" y="20"/>
                    <a:pt x="689" y="60"/>
                  </a:cubicBezTo>
                  <a:cubicBezTo>
                    <a:pt x="368" y="256"/>
                    <a:pt x="595" y="561"/>
                    <a:pt x="572" y="843"/>
                  </a:cubicBezTo>
                  <a:cubicBezTo>
                    <a:pt x="525" y="1359"/>
                    <a:pt x="251" y="1836"/>
                    <a:pt x="165" y="2353"/>
                  </a:cubicBezTo>
                  <a:cubicBezTo>
                    <a:pt x="126" y="2408"/>
                    <a:pt x="1" y="2611"/>
                    <a:pt x="32" y="2713"/>
                  </a:cubicBezTo>
                  <a:cubicBezTo>
                    <a:pt x="41" y="2741"/>
                    <a:pt x="60" y="2751"/>
                    <a:pt x="84" y="2751"/>
                  </a:cubicBezTo>
                  <a:cubicBezTo>
                    <a:pt x="121" y="2751"/>
                    <a:pt x="169" y="2726"/>
                    <a:pt x="212" y="2697"/>
                  </a:cubicBezTo>
                  <a:cubicBezTo>
                    <a:pt x="227" y="2728"/>
                    <a:pt x="243" y="2752"/>
                    <a:pt x="267" y="2775"/>
                  </a:cubicBezTo>
                  <a:cubicBezTo>
                    <a:pt x="220" y="2916"/>
                    <a:pt x="165" y="3128"/>
                    <a:pt x="251" y="3167"/>
                  </a:cubicBezTo>
                  <a:cubicBezTo>
                    <a:pt x="258" y="3170"/>
                    <a:pt x="265" y="3172"/>
                    <a:pt x="273" y="3172"/>
                  </a:cubicBezTo>
                  <a:cubicBezTo>
                    <a:pt x="349" y="3172"/>
                    <a:pt x="444" y="3006"/>
                    <a:pt x="493" y="2885"/>
                  </a:cubicBezTo>
                  <a:cubicBezTo>
                    <a:pt x="501" y="2885"/>
                    <a:pt x="509" y="2885"/>
                    <a:pt x="525" y="2893"/>
                  </a:cubicBezTo>
                  <a:cubicBezTo>
                    <a:pt x="496" y="3031"/>
                    <a:pt x="473" y="3249"/>
                    <a:pt x="539" y="3249"/>
                  </a:cubicBezTo>
                  <a:cubicBezTo>
                    <a:pt x="544" y="3249"/>
                    <a:pt x="550" y="3248"/>
                    <a:pt x="556" y="3245"/>
                  </a:cubicBezTo>
                  <a:cubicBezTo>
                    <a:pt x="650" y="3206"/>
                    <a:pt x="697" y="2995"/>
                    <a:pt x="705" y="2908"/>
                  </a:cubicBezTo>
                  <a:lnTo>
                    <a:pt x="705" y="2908"/>
                  </a:lnTo>
                  <a:cubicBezTo>
                    <a:pt x="697" y="2995"/>
                    <a:pt x="681" y="3221"/>
                    <a:pt x="783" y="3292"/>
                  </a:cubicBezTo>
                  <a:cubicBezTo>
                    <a:pt x="790" y="3296"/>
                    <a:pt x="796" y="3298"/>
                    <a:pt x="802" y="3298"/>
                  </a:cubicBezTo>
                  <a:cubicBezTo>
                    <a:pt x="896" y="3298"/>
                    <a:pt x="925" y="2809"/>
                    <a:pt x="939" y="2595"/>
                  </a:cubicBezTo>
                  <a:cubicBezTo>
                    <a:pt x="939" y="2580"/>
                    <a:pt x="947" y="2564"/>
                    <a:pt x="947" y="2549"/>
                  </a:cubicBezTo>
                  <a:lnTo>
                    <a:pt x="955" y="2502"/>
                  </a:lnTo>
                  <a:cubicBezTo>
                    <a:pt x="986" y="2298"/>
                    <a:pt x="1041" y="2110"/>
                    <a:pt x="1112" y="1930"/>
                  </a:cubicBezTo>
                  <a:cubicBezTo>
                    <a:pt x="1159" y="1813"/>
                    <a:pt x="1589" y="757"/>
                    <a:pt x="1245" y="193"/>
                  </a:cubicBezTo>
                  <a:cubicBezTo>
                    <a:pt x="1168" y="70"/>
                    <a:pt x="1033" y="1"/>
                    <a:pt x="897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557350" y="3439725"/>
              <a:ext cx="75725" cy="78075"/>
            </a:xfrm>
            <a:custGeom>
              <a:rect b="b" l="l" r="r" t="t"/>
              <a:pathLst>
                <a:path extrusionOk="0" h="3123" w="3029">
                  <a:moveTo>
                    <a:pt x="1166" y="0"/>
                  </a:moveTo>
                  <a:cubicBezTo>
                    <a:pt x="525" y="0"/>
                    <a:pt x="1" y="525"/>
                    <a:pt x="1" y="1166"/>
                  </a:cubicBezTo>
                  <a:lnTo>
                    <a:pt x="1" y="1949"/>
                  </a:lnTo>
                  <a:cubicBezTo>
                    <a:pt x="1" y="2598"/>
                    <a:pt x="525" y="3122"/>
                    <a:pt x="1166" y="3122"/>
                  </a:cubicBezTo>
                  <a:lnTo>
                    <a:pt x="1597" y="3122"/>
                  </a:lnTo>
                  <a:cubicBezTo>
                    <a:pt x="2238" y="3122"/>
                    <a:pt x="2763" y="2598"/>
                    <a:pt x="2763" y="1949"/>
                  </a:cubicBezTo>
                  <a:lnTo>
                    <a:pt x="2763" y="1784"/>
                  </a:lnTo>
                  <a:lnTo>
                    <a:pt x="2841" y="1753"/>
                  </a:lnTo>
                  <a:cubicBezTo>
                    <a:pt x="2841" y="1753"/>
                    <a:pt x="3029" y="892"/>
                    <a:pt x="2536" y="478"/>
                  </a:cubicBezTo>
                  <a:cubicBezTo>
                    <a:pt x="2324" y="188"/>
                    <a:pt x="1980" y="0"/>
                    <a:pt x="1597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547375" y="3464950"/>
              <a:ext cx="86875" cy="69675"/>
            </a:xfrm>
            <a:custGeom>
              <a:rect b="b" l="l" r="r" t="t"/>
              <a:pathLst>
                <a:path extrusionOk="0" h="2787" w="3475">
                  <a:moveTo>
                    <a:pt x="1113" y="1"/>
                  </a:moveTo>
                  <a:cubicBezTo>
                    <a:pt x="900" y="1"/>
                    <a:pt x="728" y="170"/>
                    <a:pt x="736" y="376"/>
                  </a:cubicBezTo>
                  <a:cubicBezTo>
                    <a:pt x="736" y="392"/>
                    <a:pt x="728" y="564"/>
                    <a:pt x="728" y="564"/>
                  </a:cubicBezTo>
                  <a:lnTo>
                    <a:pt x="525" y="525"/>
                  </a:lnTo>
                  <a:lnTo>
                    <a:pt x="415" y="517"/>
                  </a:lnTo>
                  <a:cubicBezTo>
                    <a:pt x="406" y="516"/>
                    <a:pt x="396" y="516"/>
                    <a:pt x="387" y="516"/>
                  </a:cubicBezTo>
                  <a:cubicBezTo>
                    <a:pt x="195" y="516"/>
                    <a:pt x="31" y="668"/>
                    <a:pt x="16" y="869"/>
                  </a:cubicBezTo>
                  <a:lnTo>
                    <a:pt x="16" y="908"/>
                  </a:lnTo>
                  <a:cubicBezTo>
                    <a:pt x="1" y="1112"/>
                    <a:pt x="157" y="1292"/>
                    <a:pt x="360" y="1307"/>
                  </a:cubicBezTo>
                  <a:lnTo>
                    <a:pt x="564" y="1323"/>
                  </a:lnTo>
                  <a:cubicBezTo>
                    <a:pt x="564" y="1691"/>
                    <a:pt x="744" y="2027"/>
                    <a:pt x="1026" y="2239"/>
                  </a:cubicBezTo>
                  <a:cubicBezTo>
                    <a:pt x="1127" y="2552"/>
                    <a:pt x="1425" y="2786"/>
                    <a:pt x="1777" y="2786"/>
                  </a:cubicBezTo>
                  <a:cubicBezTo>
                    <a:pt x="2121" y="2786"/>
                    <a:pt x="2410" y="2559"/>
                    <a:pt x="2512" y="2254"/>
                  </a:cubicBezTo>
                  <a:cubicBezTo>
                    <a:pt x="2755" y="2074"/>
                    <a:pt x="2927" y="1808"/>
                    <a:pt x="2974" y="1495"/>
                  </a:cubicBezTo>
                  <a:lnTo>
                    <a:pt x="3052" y="1503"/>
                  </a:lnTo>
                  <a:cubicBezTo>
                    <a:pt x="3057" y="1503"/>
                    <a:pt x="3062" y="1503"/>
                    <a:pt x="3067" y="1503"/>
                  </a:cubicBezTo>
                  <a:cubicBezTo>
                    <a:pt x="3272" y="1503"/>
                    <a:pt x="3444" y="1350"/>
                    <a:pt x="3459" y="1151"/>
                  </a:cubicBezTo>
                  <a:lnTo>
                    <a:pt x="3459" y="1112"/>
                  </a:lnTo>
                  <a:cubicBezTo>
                    <a:pt x="3475" y="948"/>
                    <a:pt x="3381" y="807"/>
                    <a:pt x="3240" y="744"/>
                  </a:cubicBezTo>
                  <a:lnTo>
                    <a:pt x="2974" y="846"/>
                  </a:lnTo>
                  <a:cubicBezTo>
                    <a:pt x="2974" y="846"/>
                    <a:pt x="2974" y="830"/>
                    <a:pt x="2974" y="815"/>
                  </a:cubicBezTo>
                  <a:cubicBezTo>
                    <a:pt x="2981" y="574"/>
                    <a:pt x="2775" y="114"/>
                    <a:pt x="2571" y="114"/>
                  </a:cubicBezTo>
                  <a:cubicBezTo>
                    <a:pt x="2544" y="114"/>
                    <a:pt x="2516" y="123"/>
                    <a:pt x="2489" y="142"/>
                  </a:cubicBezTo>
                  <a:cubicBezTo>
                    <a:pt x="2328" y="255"/>
                    <a:pt x="2029" y="345"/>
                    <a:pt x="1770" y="345"/>
                  </a:cubicBezTo>
                  <a:cubicBezTo>
                    <a:pt x="1511" y="345"/>
                    <a:pt x="1292" y="255"/>
                    <a:pt x="1292" y="9"/>
                  </a:cubicBezTo>
                  <a:cubicBezTo>
                    <a:pt x="1229" y="9"/>
                    <a:pt x="1174" y="9"/>
                    <a:pt x="1127" y="1"/>
                  </a:cubicBezTo>
                  <a:cubicBezTo>
                    <a:pt x="1122" y="1"/>
                    <a:pt x="1118" y="1"/>
                    <a:pt x="1113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561450" y="3498025"/>
              <a:ext cx="60275" cy="28825"/>
            </a:xfrm>
            <a:custGeom>
              <a:rect b="b" l="l" r="r" t="t"/>
              <a:pathLst>
                <a:path extrusionOk="0" h="1153" w="2411">
                  <a:moveTo>
                    <a:pt x="1" y="0"/>
                  </a:moveTo>
                  <a:cubicBezTo>
                    <a:pt x="9" y="595"/>
                    <a:pt x="470" y="1096"/>
                    <a:pt x="1073" y="1142"/>
                  </a:cubicBezTo>
                  <a:lnTo>
                    <a:pt x="1190" y="1150"/>
                  </a:lnTo>
                  <a:cubicBezTo>
                    <a:pt x="1216" y="1152"/>
                    <a:pt x="1241" y="1153"/>
                    <a:pt x="1266" y="1153"/>
                  </a:cubicBezTo>
                  <a:cubicBezTo>
                    <a:pt x="1837" y="1153"/>
                    <a:pt x="2328" y="734"/>
                    <a:pt x="2411" y="172"/>
                  </a:cubicBezTo>
                  <a:lnTo>
                    <a:pt x="2380" y="172"/>
                  </a:lnTo>
                  <a:cubicBezTo>
                    <a:pt x="2230" y="644"/>
                    <a:pt x="1786" y="972"/>
                    <a:pt x="1275" y="972"/>
                  </a:cubicBezTo>
                  <a:cubicBezTo>
                    <a:pt x="1252" y="972"/>
                    <a:pt x="1229" y="972"/>
                    <a:pt x="1206" y="970"/>
                  </a:cubicBezTo>
                  <a:lnTo>
                    <a:pt x="1081" y="955"/>
                  </a:lnTo>
                  <a:cubicBezTo>
                    <a:pt x="541" y="923"/>
                    <a:pt x="118" y="509"/>
                    <a:pt x="32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562825" y="3478075"/>
              <a:ext cx="25" cy="200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8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573975" y="3478675"/>
              <a:ext cx="11575" cy="5875"/>
            </a:xfrm>
            <a:custGeom>
              <a:rect b="b" l="l" r="r" t="t"/>
              <a:pathLst>
                <a:path extrusionOk="0" h="235" w="463">
                  <a:moveTo>
                    <a:pt x="291" y="0"/>
                  </a:moveTo>
                  <a:cubicBezTo>
                    <a:pt x="261" y="0"/>
                    <a:pt x="229" y="4"/>
                    <a:pt x="196" y="15"/>
                  </a:cubicBezTo>
                  <a:cubicBezTo>
                    <a:pt x="95" y="46"/>
                    <a:pt x="32" y="109"/>
                    <a:pt x="16" y="156"/>
                  </a:cubicBezTo>
                  <a:cubicBezTo>
                    <a:pt x="1" y="203"/>
                    <a:pt x="24" y="226"/>
                    <a:pt x="55" y="234"/>
                  </a:cubicBezTo>
                  <a:cubicBezTo>
                    <a:pt x="79" y="234"/>
                    <a:pt x="118" y="219"/>
                    <a:pt x="149" y="211"/>
                  </a:cubicBezTo>
                  <a:cubicBezTo>
                    <a:pt x="181" y="195"/>
                    <a:pt x="220" y="187"/>
                    <a:pt x="243" y="179"/>
                  </a:cubicBezTo>
                  <a:cubicBezTo>
                    <a:pt x="274" y="172"/>
                    <a:pt x="314" y="156"/>
                    <a:pt x="345" y="148"/>
                  </a:cubicBezTo>
                  <a:cubicBezTo>
                    <a:pt x="384" y="140"/>
                    <a:pt x="415" y="133"/>
                    <a:pt x="439" y="117"/>
                  </a:cubicBezTo>
                  <a:cubicBezTo>
                    <a:pt x="462" y="93"/>
                    <a:pt x="462" y="62"/>
                    <a:pt x="423" y="31"/>
                  </a:cubicBezTo>
                  <a:cubicBezTo>
                    <a:pt x="398" y="15"/>
                    <a:pt x="348" y="0"/>
                    <a:pt x="291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598625" y="3479400"/>
              <a:ext cx="12350" cy="6500"/>
            </a:xfrm>
            <a:custGeom>
              <a:rect b="b" l="l" r="r" t="t"/>
              <a:pathLst>
                <a:path extrusionOk="0" h="260" w="494">
                  <a:moveTo>
                    <a:pt x="179" y="0"/>
                  </a:moveTo>
                  <a:cubicBezTo>
                    <a:pt x="123" y="0"/>
                    <a:pt x="76" y="14"/>
                    <a:pt x="47" y="33"/>
                  </a:cubicBezTo>
                  <a:cubicBezTo>
                    <a:pt x="1" y="57"/>
                    <a:pt x="1" y="96"/>
                    <a:pt x="24" y="119"/>
                  </a:cubicBezTo>
                  <a:cubicBezTo>
                    <a:pt x="47" y="143"/>
                    <a:pt x="87" y="150"/>
                    <a:pt x="126" y="158"/>
                  </a:cubicBezTo>
                  <a:cubicBezTo>
                    <a:pt x="165" y="166"/>
                    <a:pt x="204" y="182"/>
                    <a:pt x="235" y="190"/>
                  </a:cubicBezTo>
                  <a:cubicBezTo>
                    <a:pt x="267" y="205"/>
                    <a:pt x="298" y="213"/>
                    <a:pt x="337" y="229"/>
                  </a:cubicBezTo>
                  <a:cubicBezTo>
                    <a:pt x="368" y="244"/>
                    <a:pt x="407" y="260"/>
                    <a:pt x="439" y="260"/>
                  </a:cubicBezTo>
                  <a:cubicBezTo>
                    <a:pt x="470" y="252"/>
                    <a:pt x="493" y="229"/>
                    <a:pt x="478" y="174"/>
                  </a:cubicBezTo>
                  <a:cubicBezTo>
                    <a:pt x="462" y="127"/>
                    <a:pt x="400" y="57"/>
                    <a:pt x="290" y="17"/>
                  </a:cubicBezTo>
                  <a:cubicBezTo>
                    <a:pt x="251" y="5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580100" y="3502500"/>
              <a:ext cx="14650" cy="8450"/>
            </a:xfrm>
            <a:custGeom>
              <a:rect b="b" l="l" r="r" t="t"/>
              <a:pathLst>
                <a:path extrusionOk="0" h="338" w="586">
                  <a:moveTo>
                    <a:pt x="116" y="1"/>
                  </a:moveTo>
                  <a:cubicBezTo>
                    <a:pt x="1" y="1"/>
                    <a:pt x="34" y="338"/>
                    <a:pt x="257" y="338"/>
                  </a:cubicBezTo>
                  <a:cubicBezTo>
                    <a:pt x="259" y="338"/>
                    <a:pt x="262" y="338"/>
                    <a:pt x="264" y="338"/>
                  </a:cubicBezTo>
                  <a:cubicBezTo>
                    <a:pt x="491" y="338"/>
                    <a:pt x="585" y="72"/>
                    <a:pt x="436" y="64"/>
                  </a:cubicBezTo>
                  <a:cubicBezTo>
                    <a:pt x="280" y="64"/>
                    <a:pt x="123" y="1"/>
                    <a:pt x="123" y="1"/>
                  </a:cubicBezTo>
                  <a:cubicBezTo>
                    <a:pt x="121" y="1"/>
                    <a:pt x="118" y="1"/>
                    <a:pt x="116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583750" y="3505025"/>
              <a:ext cx="3550" cy="3000"/>
            </a:xfrm>
            <a:custGeom>
              <a:rect b="b" l="l" r="r" t="t"/>
              <a:pathLst>
                <a:path extrusionOk="0" h="120" w="142">
                  <a:moveTo>
                    <a:pt x="38" y="1"/>
                  </a:moveTo>
                  <a:cubicBezTo>
                    <a:pt x="34" y="1"/>
                    <a:pt x="29" y="1"/>
                    <a:pt x="24" y="2"/>
                  </a:cubicBezTo>
                  <a:cubicBezTo>
                    <a:pt x="9" y="2"/>
                    <a:pt x="1" y="17"/>
                    <a:pt x="1" y="33"/>
                  </a:cubicBezTo>
                  <a:cubicBezTo>
                    <a:pt x="1" y="49"/>
                    <a:pt x="17" y="64"/>
                    <a:pt x="32" y="64"/>
                  </a:cubicBezTo>
                  <a:cubicBezTo>
                    <a:pt x="36" y="63"/>
                    <a:pt x="40" y="62"/>
                    <a:pt x="44" y="62"/>
                  </a:cubicBezTo>
                  <a:cubicBezTo>
                    <a:pt x="61" y="62"/>
                    <a:pt x="73" y="76"/>
                    <a:pt x="79" y="96"/>
                  </a:cubicBezTo>
                  <a:cubicBezTo>
                    <a:pt x="79" y="111"/>
                    <a:pt x="95" y="119"/>
                    <a:pt x="103" y="119"/>
                  </a:cubicBezTo>
                  <a:lnTo>
                    <a:pt x="110" y="119"/>
                  </a:lnTo>
                  <a:cubicBezTo>
                    <a:pt x="126" y="119"/>
                    <a:pt x="142" y="104"/>
                    <a:pt x="134" y="88"/>
                  </a:cubicBezTo>
                  <a:cubicBezTo>
                    <a:pt x="127" y="38"/>
                    <a:pt x="87" y="1"/>
                    <a:pt x="38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578275" y="3489400"/>
              <a:ext cx="5500" cy="4800"/>
            </a:xfrm>
            <a:custGeom>
              <a:rect b="b" l="l" r="r" t="t"/>
              <a:pathLst>
                <a:path extrusionOk="0" h="192" w="220">
                  <a:moveTo>
                    <a:pt x="114" y="0"/>
                  </a:moveTo>
                  <a:cubicBezTo>
                    <a:pt x="82" y="0"/>
                    <a:pt x="52" y="17"/>
                    <a:pt x="32" y="48"/>
                  </a:cubicBezTo>
                  <a:cubicBezTo>
                    <a:pt x="1" y="87"/>
                    <a:pt x="16" y="150"/>
                    <a:pt x="63" y="173"/>
                  </a:cubicBezTo>
                  <a:cubicBezTo>
                    <a:pt x="79" y="186"/>
                    <a:pt x="98" y="192"/>
                    <a:pt x="118" y="192"/>
                  </a:cubicBezTo>
                  <a:cubicBezTo>
                    <a:pt x="148" y="192"/>
                    <a:pt x="178" y="178"/>
                    <a:pt x="196" y="150"/>
                  </a:cubicBezTo>
                  <a:cubicBezTo>
                    <a:pt x="220" y="103"/>
                    <a:pt x="212" y="48"/>
                    <a:pt x="165" y="16"/>
                  </a:cubicBezTo>
                  <a:cubicBezTo>
                    <a:pt x="148" y="5"/>
                    <a:pt x="131" y="0"/>
                    <a:pt x="114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601550" y="3490075"/>
              <a:ext cx="5500" cy="4850"/>
            </a:xfrm>
            <a:custGeom>
              <a:rect b="b" l="l" r="r" t="t"/>
              <a:pathLst>
                <a:path extrusionOk="0" h="194" w="220">
                  <a:moveTo>
                    <a:pt x="109" y="0"/>
                  </a:moveTo>
                  <a:cubicBezTo>
                    <a:pt x="77" y="0"/>
                    <a:pt x="44" y="14"/>
                    <a:pt x="24" y="44"/>
                  </a:cubicBezTo>
                  <a:cubicBezTo>
                    <a:pt x="1" y="91"/>
                    <a:pt x="9" y="146"/>
                    <a:pt x="56" y="177"/>
                  </a:cubicBezTo>
                  <a:cubicBezTo>
                    <a:pt x="72" y="188"/>
                    <a:pt x="90" y="194"/>
                    <a:pt x="107" y="194"/>
                  </a:cubicBezTo>
                  <a:cubicBezTo>
                    <a:pt x="138" y="194"/>
                    <a:pt x="168" y="176"/>
                    <a:pt x="189" y="146"/>
                  </a:cubicBezTo>
                  <a:cubicBezTo>
                    <a:pt x="220" y="107"/>
                    <a:pt x="204" y="44"/>
                    <a:pt x="157" y="13"/>
                  </a:cubicBezTo>
                  <a:cubicBezTo>
                    <a:pt x="143" y="5"/>
                    <a:pt x="126" y="0"/>
                    <a:pt x="109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577100" y="3492675"/>
              <a:ext cx="7275" cy="3025"/>
            </a:xfrm>
            <a:custGeom>
              <a:rect b="b" l="l" r="r" t="t"/>
              <a:pathLst>
                <a:path extrusionOk="0" h="121" w="291">
                  <a:moveTo>
                    <a:pt x="151" y="0"/>
                  </a:moveTo>
                  <a:cubicBezTo>
                    <a:pt x="116" y="0"/>
                    <a:pt x="76" y="9"/>
                    <a:pt x="32" y="34"/>
                  </a:cubicBezTo>
                  <a:cubicBezTo>
                    <a:pt x="9" y="50"/>
                    <a:pt x="1" y="73"/>
                    <a:pt x="16" y="89"/>
                  </a:cubicBezTo>
                  <a:cubicBezTo>
                    <a:pt x="22" y="104"/>
                    <a:pt x="33" y="113"/>
                    <a:pt x="47" y="113"/>
                  </a:cubicBezTo>
                  <a:cubicBezTo>
                    <a:pt x="55" y="113"/>
                    <a:pt x="63" y="110"/>
                    <a:pt x="71" y="105"/>
                  </a:cubicBezTo>
                  <a:cubicBezTo>
                    <a:pt x="102" y="87"/>
                    <a:pt x="127" y="81"/>
                    <a:pt x="148" y="81"/>
                  </a:cubicBezTo>
                  <a:cubicBezTo>
                    <a:pt x="192" y="81"/>
                    <a:pt x="215" y="107"/>
                    <a:pt x="220" y="112"/>
                  </a:cubicBezTo>
                  <a:cubicBezTo>
                    <a:pt x="228" y="120"/>
                    <a:pt x="236" y="120"/>
                    <a:pt x="251" y="120"/>
                  </a:cubicBezTo>
                  <a:cubicBezTo>
                    <a:pt x="259" y="120"/>
                    <a:pt x="267" y="120"/>
                    <a:pt x="275" y="112"/>
                  </a:cubicBezTo>
                  <a:cubicBezTo>
                    <a:pt x="290" y="105"/>
                    <a:pt x="290" y="73"/>
                    <a:pt x="283" y="58"/>
                  </a:cubicBezTo>
                  <a:cubicBezTo>
                    <a:pt x="262" y="32"/>
                    <a:pt x="215" y="0"/>
                    <a:pt x="15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600575" y="3493250"/>
              <a:ext cx="7275" cy="3025"/>
            </a:xfrm>
            <a:custGeom>
              <a:rect b="b" l="l" r="r" t="t"/>
              <a:pathLst>
                <a:path extrusionOk="0" h="121" w="291">
                  <a:moveTo>
                    <a:pt x="143" y="1"/>
                  </a:moveTo>
                  <a:cubicBezTo>
                    <a:pt x="108" y="1"/>
                    <a:pt x="68" y="10"/>
                    <a:pt x="24" y="35"/>
                  </a:cubicBezTo>
                  <a:cubicBezTo>
                    <a:pt x="1" y="42"/>
                    <a:pt x="1" y="66"/>
                    <a:pt x="9" y="89"/>
                  </a:cubicBezTo>
                  <a:cubicBezTo>
                    <a:pt x="14" y="101"/>
                    <a:pt x="28" y="108"/>
                    <a:pt x="45" y="108"/>
                  </a:cubicBezTo>
                  <a:cubicBezTo>
                    <a:pt x="51" y="108"/>
                    <a:pt x="57" y="107"/>
                    <a:pt x="63" y="105"/>
                  </a:cubicBezTo>
                  <a:cubicBezTo>
                    <a:pt x="97" y="85"/>
                    <a:pt x="125" y="79"/>
                    <a:pt x="146" y="79"/>
                  </a:cubicBezTo>
                  <a:cubicBezTo>
                    <a:pt x="186" y="79"/>
                    <a:pt x="207" y="100"/>
                    <a:pt x="212" y="105"/>
                  </a:cubicBezTo>
                  <a:cubicBezTo>
                    <a:pt x="220" y="113"/>
                    <a:pt x="228" y="121"/>
                    <a:pt x="243" y="121"/>
                  </a:cubicBezTo>
                  <a:cubicBezTo>
                    <a:pt x="251" y="121"/>
                    <a:pt x="259" y="121"/>
                    <a:pt x="267" y="113"/>
                  </a:cubicBezTo>
                  <a:cubicBezTo>
                    <a:pt x="282" y="97"/>
                    <a:pt x="290" y="74"/>
                    <a:pt x="275" y="58"/>
                  </a:cubicBezTo>
                  <a:cubicBezTo>
                    <a:pt x="254" y="33"/>
                    <a:pt x="208" y="1"/>
                    <a:pt x="143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589825" y="3484450"/>
              <a:ext cx="8625" cy="15350"/>
            </a:xfrm>
            <a:custGeom>
              <a:rect b="b" l="l" r="r" t="t"/>
              <a:pathLst>
                <a:path extrusionOk="0" h="614" w="345">
                  <a:moveTo>
                    <a:pt x="135" y="0"/>
                  </a:moveTo>
                  <a:cubicBezTo>
                    <a:pt x="130" y="0"/>
                    <a:pt x="124" y="1"/>
                    <a:pt x="118" y="3"/>
                  </a:cubicBezTo>
                  <a:cubicBezTo>
                    <a:pt x="94" y="11"/>
                    <a:pt x="86" y="35"/>
                    <a:pt x="94" y="58"/>
                  </a:cubicBezTo>
                  <a:lnTo>
                    <a:pt x="251" y="410"/>
                  </a:lnTo>
                  <a:cubicBezTo>
                    <a:pt x="259" y="434"/>
                    <a:pt x="251" y="457"/>
                    <a:pt x="243" y="473"/>
                  </a:cubicBezTo>
                  <a:cubicBezTo>
                    <a:pt x="227" y="504"/>
                    <a:pt x="188" y="527"/>
                    <a:pt x="141" y="527"/>
                  </a:cubicBezTo>
                  <a:lnTo>
                    <a:pt x="47" y="527"/>
                  </a:lnTo>
                  <a:cubicBezTo>
                    <a:pt x="43" y="526"/>
                    <a:pt x="39" y="525"/>
                    <a:pt x="35" y="525"/>
                  </a:cubicBezTo>
                  <a:cubicBezTo>
                    <a:pt x="16" y="525"/>
                    <a:pt x="0" y="539"/>
                    <a:pt x="0" y="559"/>
                  </a:cubicBezTo>
                  <a:cubicBezTo>
                    <a:pt x="0" y="582"/>
                    <a:pt x="16" y="606"/>
                    <a:pt x="32" y="606"/>
                  </a:cubicBezTo>
                  <a:cubicBezTo>
                    <a:pt x="63" y="606"/>
                    <a:pt x="86" y="614"/>
                    <a:pt x="110" y="614"/>
                  </a:cubicBezTo>
                  <a:cubicBezTo>
                    <a:pt x="118" y="614"/>
                    <a:pt x="133" y="606"/>
                    <a:pt x="149" y="606"/>
                  </a:cubicBezTo>
                  <a:cubicBezTo>
                    <a:pt x="220" y="606"/>
                    <a:pt x="282" y="567"/>
                    <a:pt x="313" y="512"/>
                  </a:cubicBezTo>
                  <a:cubicBezTo>
                    <a:pt x="337" y="473"/>
                    <a:pt x="345" y="426"/>
                    <a:pt x="321" y="379"/>
                  </a:cubicBezTo>
                  <a:lnTo>
                    <a:pt x="173" y="27"/>
                  </a:lnTo>
                  <a:cubicBezTo>
                    <a:pt x="167" y="9"/>
                    <a:pt x="152" y="0"/>
                    <a:pt x="135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553825" y="3485000"/>
              <a:ext cx="4725" cy="6975"/>
            </a:xfrm>
            <a:custGeom>
              <a:rect b="b" l="l" r="r" t="t"/>
              <a:pathLst>
                <a:path extrusionOk="0" h="279" w="189">
                  <a:moveTo>
                    <a:pt x="40" y="1"/>
                  </a:moveTo>
                  <a:cubicBezTo>
                    <a:pt x="28" y="1"/>
                    <a:pt x="16" y="5"/>
                    <a:pt x="9" y="13"/>
                  </a:cubicBezTo>
                  <a:cubicBezTo>
                    <a:pt x="1" y="28"/>
                    <a:pt x="1" y="59"/>
                    <a:pt x="16" y="67"/>
                  </a:cubicBezTo>
                  <a:lnTo>
                    <a:pt x="95" y="138"/>
                  </a:lnTo>
                  <a:lnTo>
                    <a:pt x="24" y="208"/>
                  </a:lnTo>
                  <a:cubicBezTo>
                    <a:pt x="9" y="224"/>
                    <a:pt x="9" y="255"/>
                    <a:pt x="24" y="271"/>
                  </a:cubicBezTo>
                  <a:cubicBezTo>
                    <a:pt x="32" y="279"/>
                    <a:pt x="40" y="279"/>
                    <a:pt x="55" y="279"/>
                  </a:cubicBezTo>
                  <a:cubicBezTo>
                    <a:pt x="63" y="279"/>
                    <a:pt x="71" y="271"/>
                    <a:pt x="79" y="263"/>
                  </a:cubicBezTo>
                  <a:lnTo>
                    <a:pt x="181" y="161"/>
                  </a:lnTo>
                  <a:cubicBezTo>
                    <a:pt x="188" y="153"/>
                    <a:pt x="188" y="146"/>
                    <a:pt x="188" y="130"/>
                  </a:cubicBezTo>
                  <a:cubicBezTo>
                    <a:pt x="188" y="122"/>
                    <a:pt x="188" y="114"/>
                    <a:pt x="173" y="106"/>
                  </a:cubicBezTo>
                  <a:lnTo>
                    <a:pt x="71" y="13"/>
                  </a:lnTo>
                  <a:cubicBezTo>
                    <a:pt x="63" y="5"/>
                    <a:pt x="52" y="1"/>
                    <a:pt x="4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623075" y="3488525"/>
              <a:ext cx="4725" cy="6975"/>
            </a:xfrm>
            <a:custGeom>
              <a:rect b="b" l="l" r="r" t="t"/>
              <a:pathLst>
                <a:path extrusionOk="0" h="279" w="189">
                  <a:moveTo>
                    <a:pt x="145" y="1"/>
                  </a:moveTo>
                  <a:cubicBezTo>
                    <a:pt x="136" y="1"/>
                    <a:pt x="126" y="5"/>
                    <a:pt x="118" y="12"/>
                  </a:cubicBezTo>
                  <a:lnTo>
                    <a:pt x="16" y="114"/>
                  </a:lnTo>
                  <a:cubicBezTo>
                    <a:pt x="8" y="122"/>
                    <a:pt x="1" y="130"/>
                    <a:pt x="1" y="138"/>
                  </a:cubicBezTo>
                  <a:cubicBezTo>
                    <a:pt x="1" y="153"/>
                    <a:pt x="8" y="161"/>
                    <a:pt x="16" y="169"/>
                  </a:cubicBezTo>
                  <a:lnTo>
                    <a:pt x="118" y="271"/>
                  </a:lnTo>
                  <a:cubicBezTo>
                    <a:pt x="126" y="278"/>
                    <a:pt x="134" y="278"/>
                    <a:pt x="141" y="278"/>
                  </a:cubicBezTo>
                  <a:cubicBezTo>
                    <a:pt x="157" y="278"/>
                    <a:pt x="165" y="278"/>
                    <a:pt x="173" y="263"/>
                  </a:cubicBezTo>
                  <a:cubicBezTo>
                    <a:pt x="188" y="247"/>
                    <a:pt x="188" y="224"/>
                    <a:pt x="173" y="208"/>
                  </a:cubicBezTo>
                  <a:lnTo>
                    <a:pt x="94" y="138"/>
                  </a:lnTo>
                  <a:lnTo>
                    <a:pt x="173" y="67"/>
                  </a:lnTo>
                  <a:cubicBezTo>
                    <a:pt x="188" y="51"/>
                    <a:pt x="188" y="28"/>
                    <a:pt x="173" y="12"/>
                  </a:cubicBezTo>
                  <a:cubicBezTo>
                    <a:pt x="165" y="5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6"/>
          <p:cNvGrpSpPr/>
          <p:nvPr/>
        </p:nvGrpSpPr>
        <p:grpSpPr>
          <a:xfrm>
            <a:off x="5857307" y="3777990"/>
            <a:ext cx="465661" cy="788442"/>
            <a:chOff x="664950" y="3275475"/>
            <a:chExt cx="194650" cy="329575"/>
          </a:xfrm>
        </p:grpSpPr>
        <p:sp>
          <p:nvSpPr>
            <p:cNvPr id="1563" name="Google Shape;1563;p46"/>
            <p:cNvSpPr/>
            <p:nvPr/>
          </p:nvSpPr>
          <p:spPr>
            <a:xfrm>
              <a:off x="664950" y="3333175"/>
              <a:ext cx="41675" cy="97575"/>
            </a:xfrm>
            <a:custGeom>
              <a:rect b="b" l="l" r="r" t="t"/>
              <a:pathLst>
                <a:path extrusionOk="0" h="3903" w="1667">
                  <a:moveTo>
                    <a:pt x="751" y="1"/>
                  </a:moveTo>
                  <a:cubicBezTo>
                    <a:pt x="733" y="1"/>
                    <a:pt x="715" y="5"/>
                    <a:pt x="696" y="14"/>
                  </a:cubicBezTo>
                  <a:cubicBezTo>
                    <a:pt x="673" y="29"/>
                    <a:pt x="657" y="61"/>
                    <a:pt x="649" y="92"/>
                  </a:cubicBezTo>
                  <a:lnTo>
                    <a:pt x="563" y="561"/>
                  </a:lnTo>
                  <a:cubicBezTo>
                    <a:pt x="563" y="569"/>
                    <a:pt x="556" y="577"/>
                    <a:pt x="548" y="577"/>
                  </a:cubicBezTo>
                  <a:cubicBezTo>
                    <a:pt x="540" y="577"/>
                    <a:pt x="532" y="577"/>
                    <a:pt x="524" y="569"/>
                  </a:cubicBezTo>
                  <a:cubicBezTo>
                    <a:pt x="524" y="561"/>
                    <a:pt x="516" y="554"/>
                    <a:pt x="516" y="546"/>
                  </a:cubicBezTo>
                  <a:lnTo>
                    <a:pt x="524" y="123"/>
                  </a:lnTo>
                  <a:cubicBezTo>
                    <a:pt x="532" y="61"/>
                    <a:pt x="485" y="14"/>
                    <a:pt x="430" y="6"/>
                  </a:cubicBezTo>
                  <a:cubicBezTo>
                    <a:pt x="399" y="6"/>
                    <a:pt x="376" y="14"/>
                    <a:pt x="352" y="29"/>
                  </a:cubicBezTo>
                  <a:cubicBezTo>
                    <a:pt x="329" y="53"/>
                    <a:pt x="313" y="84"/>
                    <a:pt x="313" y="115"/>
                  </a:cubicBezTo>
                  <a:lnTo>
                    <a:pt x="305" y="554"/>
                  </a:lnTo>
                  <a:cubicBezTo>
                    <a:pt x="305" y="577"/>
                    <a:pt x="297" y="601"/>
                    <a:pt x="282" y="624"/>
                  </a:cubicBezTo>
                  <a:lnTo>
                    <a:pt x="266" y="624"/>
                  </a:lnTo>
                  <a:cubicBezTo>
                    <a:pt x="266" y="624"/>
                    <a:pt x="266" y="624"/>
                    <a:pt x="258" y="616"/>
                  </a:cubicBezTo>
                  <a:lnTo>
                    <a:pt x="219" y="421"/>
                  </a:lnTo>
                  <a:cubicBezTo>
                    <a:pt x="211" y="366"/>
                    <a:pt x="157" y="327"/>
                    <a:pt x="102" y="327"/>
                  </a:cubicBezTo>
                  <a:cubicBezTo>
                    <a:pt x="78" y="335"/>
                    <a:pt x="47" y="350"/>
                    <a:pt x="31" y="374"/>
                  </a:cubicBezTo>
                  <a:cubicBezTo>
                    <a:pt x="8" y="397"/>
                    <a:pt x="0" y="428"/>
                    <a:pt x="8" y="460"/>
                  </a:cubicBezTo>
                  <a:lnTo>
                    <a:pt x="86" y="882"/>
                  </a:lnTo>
                  <a:cubicBezTo>
                    <a:pt x="94" y="1000"/>
                    <a:pt x="117" y="1195"/>
                    <a:pt x="133" y="1399"/>
                  </a:cubicBezTo>
                  <a:cubicBezTo>
                    <a:pt x="196" y="2025"/>
                    <a:pt x="313" y="2604"/>
                    <a:pt x="336" y="2658"/>
                  </a:cubicBezTo>
                  <a:cubicBezTo>
                    <a:pt x="360" y="2752"/>
                    <a:pt x="383" y="2846"/>
                    <a:pt x="423" y="2940"/>
                  </a:cubicBezTo>
                  <a:cubicBezTo>
                    <a:pt x="462" y="3026"/>
                    <a:pt x="501" y="3104"/>
                    <a:pt x="556" y="3183"/>
                  </a:cubicBezTo>
                  <a:cubicBezTo>
                    <a:pt x="610" y="3269"/>
                    <a:pt x="673" y="3339"/>
                    <a:pt x="736" y="3410"/>
                  </a:cubicBezTo>
                  <a:cubicBezTo>
                    <a:pt x="876" y="3543"/>
                    <a:pt x="1025" y="3644"/>
                    <a:pt x="1182" y="3723"/>
                  </a:cubicBezTo>
                  <a:cubicBezTo>
                    <a:pt x="1354" y="3809"/>
                    <a:pt x="1518" y="3863"/>
                    <a:pt x="1667" y="3903"/>
                  </a:cubicBezTo>
                  <a:lnTo>
                    <a:pt x="1557" y="2752"/>
                  </a:lnTo>
                  <a:cubicBezTo>
                    <a:pt x="1369" y="2713"/>
                    <a:pt x="1197" y="2619"/>
                    <a:pt x="1111" y="2439"/>
                  </a:cubicBezTo>
                  <a:cubicBezTo>
                    <a:pt x="1088" y="2385"/>
                    <a:pt x="1064" y="2322"/>
                    <a:pt x="1048" y="2267"/>
                  </a:cubicBezTo>
                  <a:cubicBezTo>
                    <a:pt x="986" y="2017"/>
                    <a:pt x="915" y="1766"/>
                    <a:pt x="869" y="1508"/>
                  </a:cubicBezTo>
                  <a:cubicBezTo>
                    <a:pt x="1002" y="1414"/>
                    <a:pt x="1088" y="1195"/>
                    <a:pt x="1103" y="1117"/>
                  </a:cubicBezTo>
                  <a:lnTo>
                    <a:pt x="1221" y="921"/>
                  </a:lnTo>
                  <a:cubicBezTo>
                    <a:pt x="1252" y="874"/>
                    <a:pt x="1236" y="812"/>
                    <a:pt x="1197" y="781"/>
                  </a:cubicBezTo>
                  <a:cubicBezTo>
                    <a:pt x="1180" y="763"/>
                    <a:pt x="1158" y="754"/>
                    <a:pt x="1134" y="754"/>
                  </a:cubicBezTo>
                  <a:cubicBezTo>
                    <a:pt x="1127" y="754"/>
                    <a:pt x="1119" y="755"/>
                    <a:pt x="1111" y="757"/>
                  </a:cubicBezTo>
                  <a:cubicBezTo>
                    <a:pt x="1080" y="765"/>
                    <a:pt x="1056" y="781"/>
                    <a:pt x="1041" y="804"/>
                  </a:cubicBezTo>
                  <a:lnTo>
                    <a:pt x="923" y="992"/>
                  </a:lnTo>
                  <a:lnTo>
                    <a:pt x="915" y="992"/>
                  </a:lnTo>
                  <a:cubicBezTo>
                    <a:pt x="908" y="992"/>
                    <a:pt x="908" y="992"/>
                    <a:pt x="908" y="984"/>
                  </a:cubicBezTo>
                  <a:cubicBezTo>
                    <a:pt x="900" y="953"/>
                    <a:pt x="908" y="906"/>
                    <a:pt x="923" y="859"/>
                  </a:cubicBezTo>
                  <a:cubicBezTo>
                    <a:pt x="931" y="859"/>
                    <a:pt x="931" y="859"/>
                    <a:pt x="1174" y="350"/>
                  </a:cubicBezTo>
                  <a:cubicBezTo>
                    <a:pt x="1189" y="327"/>
                    <a:pt x="1189" y="295"/>
                    <a:pt x="1182" y="264"/>
                  </a:cubicBezTo>
                  <a:cubicBezTo>
                    <a:pt x="1174" y="241"/>
                    <a:pt x="1150" y="217"/>
                    <a:pt x="1119" y="202"/>
                  </a:cubicBezTo>
                  <a:cubicBezTo>
                    <a:pt x="1109" y="199"/>
                    <a:pt x="1100" y="198"/>
                    <a:pt x="1090" y="198"/>
                  </a:cubicBezTo>
                  <a:cubicBezTo>
                    <a:pt x="1043" y="198"/>
                    <a:pt x="996" y="227"/>
                    <a:pt x="970" y="272"/>
                  </a:cubicBezTo>
                  <a:lnTo>
                    <a:pt x="806" y="624"/>
                  </a:lnTo>
                  <a:cubicBezTo>
                    <a:pt x="798" y="632"/>
                    <a:pt x="798" y="632"/>
                    <a:pt x="790" y="632"/>
                  </a:cubicBezTo>
                  <a:lnTo>
                    <a:pt x="782" y="624"/>
                  </a:lnTo>
                  <a:cubicBezTo>
                    <a:pt x="775" y="624"/>
                    <a:pt x="775" y="624"/>
                    <a:pt x="775" y="616"/>
                  </a:cubicBezTo>
                  <a:lnTo>
                    <a:pt x="861" y="131"/>
                  </a:lnTo>
                  <a:cubicBezTo>
                    <a:pt x="876" y="76"/>
                    <a:pt x="837" y="22"/>
                    <a:pt x="790" y="6"/>
                  </a:cubicBezTo>
                  <a:cubicBezTo>
                    <a:pt x="777" y="3"/>
                    <a:pt x="764" y="1"/>
                    <a:pt x="751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680400" y="3355425"/>
              <a:ext cx="7450" cy="7850"/>
            </a:xfrm>
            <a:custGeom>
              <a:rect b="b" l="l" r="r" t="t"/>
              <a:pathLst>
                <a:path extrusionOk="0" h="314" w="298">
                  <a:moveTo>
                    <a:pt x="266" y="0"/>
                  </a:moveTo>
                  <a:cubicBezTo>
                    <a:pt x="258" y="0"/>
                    <a:pt x="24" y="16"/>
                    <a:pt x="0" y="274"/>
                  </a:cubicBezTo>
                  <a:cubicBezTo>
                    <a:pt x="0" y="297"/>
                    <a:pt x="16" y="305"/>
                    <a:pt x="31" y="313"/>
                  </a:cubicBezTo>
                  <a:cubicBezTo>
                    <a:pt x="47" y="313"/>
                    <a:pt x="63" y="297"/>
                    <a:pt x="63" y="282"/>
                  </a:cubicBezTo>
                  <a:cubicBezTo>
                    <a:pt x="78" y="71"/>
                    <a:pt x="258" y="63"/>
                    <a:pt x="266" y="63"/>
                  </a:cubicBezTo>
                  <a:cubicBezTo>
                    <a:pt x="282" y="63"/>
                    <a:pt x="297" y="47"/>
                    <a:pt x="297" y="31"/>
                  </a:cubicBezTo>
                  <a:cubicBezTo>
                    <a:pt x="297" y="16"/>
                    <a:pt x="274" y="0"/>
                    <a:pt x="266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823375" y="3324425"/>
              <a:ext cx="36225" cy="100075"/>
            </a:xfrm>
            <a:custGeom>
              <a:rect b="b" l="l" r="r" t="t"/>
              <a:pathLst>
                <a:path extrusionOk="0" h="4003" w="1449">
                  <a:moveTo>
                    <a:pt x="1014" y="1"/>
                  </a:moveTo>
                  <a:cubicBezTo>
                    <a:pt x="1007" y="1"/>
                    <a:pt x="1000" y="2"/>
                    <a:pt x="995" y="4"/>
                  </a:cubicBezTo>
                  <a:cubicBezTo>
                    <a:pt x="940" y="19"/>
                    <a:pt x="901" y="66"/>
                    <a:pt x="908" y="129"/>
                  </a:cubicBezTo>
                  <a:lnTo>
                    <a:pt x="948" y="552"/>
                  </a:lnTo>
                  <a:cubicBezTo>
                    <a:pt x="948" y="559"/>
                    <a:pt x="948" y="567"/>
                    <a:pt x="940" y="575"/>
                  </a:cubicBezTo>
                  <a:cubicBezTo>
                    <a:pt x="940" y="583"/>
                    <a:pt x="932" y="583"/>
                    <a:pt x="924" y="583"/>
                  </a:cubicBezTo>
                  <a:cubicBezTo>
                    <a:pt x="916" y="583"/>
                    <a:pt x="901" y="575"/>
                    <a:pt x="901" y="567"/>
                  </a:cubicBezTo>
                  <a:lnTo>
                    <a:pt x="783" y="106"/>
                  </a:lnTo>
                  <a:cubicBezTo>
                    <a:pt x="775" y="74"/>
                    <a:pt x="752" y="51"/>
                    <a:pt x="729" y="35"/>
                  </a:cubicBezTo>
                  <a:cubicBezTo>
                    <a:pt x="710" y="26"/>
                    <a:pt x="692" y="22"/>
                    <a:pt x="674" y="22"/>
                  </a:cubicBezTo>
                  <a:cubicBezTo>
                    <a:pt x="661" y="22"/>
                    <a:pt x="648" y="24"/>
                    <a:pt x="635" y="27"/>
                  </a:cubicBezTo>
                  <a:cubicBezTo>
                    <a:pt x="588" y="51"/>
                    <a:pt x="556" y="106"/>
                    <a:pt x="572" y="160"/>
                  </a:cubicBezTo>
                  <a:lnTo>
                    <a:pt x="697" y="638"/>
                  </a:lnTo>
                  <a:cubicBezTo>
                    <a:pt x="697" y="645"/>
                    <a:pt x="697" y="645"/>
                    <a:pt x="689" y="653"/>
                  </a:cubicBezTo>
                  <a:lnTo>
                    <a:pt x="674" y="653"/>
                  </a:lnTo>
                  <a:lnTo>
                    <a:pt x="470" y="309"/>
                  </a:lnTo>
                  <a:cubicBezTo>
                    <a:pt x="446" y="272"/>
                    <a:pt x="401" y="249"/>
                    <a:pt x="357" y="249"/>
                  </a:cubicBezTo>
                  <a:cubicBezTo>
                    <a:pt x="345" y="249"/>
                    <a:pt x="333" y="251"/>
                    <a:pt x="322" y="254"/>
                  </a:cubicBezTo>
                  <a:cubicBezTo>
                    <a:pt x="290" y="270"/>
                    <a:pt x="275" y="293"/>
                    <a:pt x="267" y="325"/>
                  </a:cubicBezTo>
                  <a:cubicBezTo>
                    <a:pt x="259" y="348"/>
                    <a:pt x="259" y="379"/>
                    <a:pt x="275" y="403"/>
                  </a:cubicBezTo>
                  <a:cubicBezTo>
                    <a:pt x="564" y="896"/>
                    <a:pt x="564" y="896"/>
                    <a:pt x="564" y="896"/>
                  </a:cubicBezTo>
                  <a:cubicBezTo>
                    <a:pt x="588" y="935"/>
                    <a:pt x="596" y="982"/>
                    <a:pt x="596" y="1021"/>
                  </a:cubicBezTo>
                  <a:cubicBezTo>
                    <a:pt x="596" y="1021"/>
                    <a:pt x="596" y="1029"/>
                    <a:pt x="588" y="1029"/>
                  </a:cubicBezTo>
                  <a:cubicBezTo>
                    <a:pt x="588" y="1029"/>
                    <a:pt x="580" y="1029"/>
                    <a:pt x="580" y="1021"/>
                  </a:cubicBezTo>
                  <a:lnTo>
                    <a:pt x="455" y="849"/>
                  </a:lnTo>
                  <a:cubicBezTo>
                    <a:pt x="431" y="825"/>
                    <a:pt x="408" y="810"/>
                    <a:pt x="376" y="810"/>
                  </a:cubicBezTo>
                  <a:cubicBezTo>
                    <a:pt x="371" y="808"/>
                    <a:pt x="365" y="808"/>
                    <a:pt x="359" y="808"/>
                  </a:cubicBezTo>
                  <a:cubicBezTo>
                    <a:pt x="334" y="808"/>
                    <a:pt x="310" y="820"/>
                    <a:pt x="290" y="833"/>
                  </a:cubicBezTo>
                  <a:cubicBezTo>
                    <a:pt x="251" y="872"/>
                    <a:pt x="243" y="935"/>
                    <a:pt x="283" y="982"/>
                  </a:cubicBezTo>
                  <a:lnTo>
                    <a:pt x="408" y="1162"/>
                  </a:lnTo>
                  <a:cubicBezTo>
                    <a:pt x="431" y="1240"/>
                    <a:pt x="533" y="1451"/>
                    <a:pt x="674" y="1537"/>
                  </a:cubicBezTo>
                  <a:cubicBezTo>
                    <a:pt x="642" y="1796"/>
                    <a:pt x="596" y="2046"/>
                    <a:pt x="549" y="2304"/>
                  </a:cubicBezTo>
                  <a:cubicBezTo>
                    <a:pt x="541" y="2367"/>
                    <a:pt x="525" y="2429"/>
                    <a:pt x="502" y="2484"/>
                  </a:cubicBezTo>
                  <a:cubicBezTo>
                    <a:pt x="431" y="2672"/>
                    <a:pt x="259" y="2782"/>
                    <a:pt x="71" y="2828"/>
                  </a:cubicBezTo>
                  <a:cubicBezTo>
                    <a:pt x="63" y="2836"/>
                    <a:pt x="48" y="2836"/>
                    <a:pt x="40" y="2844"/>
                  </a:cubicBezTo>
                  <a:lnTo>
                    <a:pt x="1" y="4002"/>
                  </a:lnTo>
                  <a:cubicBezTo>
                    <a:pt x="165" y="3947"/>
                    <a:pt x="353" y="3877"/>
                    <a:pt x="533" y="3767"/>
                  </a:cubicBezTo>
                  <a:cubicBezTo>
                    <a:pt x="682" y="3681"/>
                    <a:pt x="830" y="3564"/>
                    <a:pt x="955" y="3423"/>
                  </a:cubicBezTo>
                  <a:cubicBezTo>
                    <a:pt x="1018" y="3353"/>
                    <a:pt x="1073" y="3267"/>
                    <a:pt x="1120" y="3188"/>
                  </a:cubicBezTo>
                  <a:cubicBezTo>
                    <a:pt x="1167" y="3102"/>
                    <a:pt x="1198" y="3016"/>
                    <a:pt x="1229" y="2930"/>
                  </a:cubicBezTo>
                  <a:cubicBezTo>
                    <a:pt x="1261" y="2828"/>
                    <a:pt x="1276" y="2735"/>
                    <a:pt x="1292" y="2641"/>
                  </a:cubicBezTo>
                  <a:cubicBezTo>
                    <a:pt x="1308" y="2586"/>
                    <a:pt x="1386" y="1999"/>
                    <a:pt x="1394" y="1373"/>
                  </a:cubicBezTo>
                  <a:cubicBezTo>
                    <a:pt x="1401" y="1162"/>
                    <a:pt x="1401" y="974"/>
                    <a:pt x="1409" y="857"/>
                  </a:cubicBezTo>
                  <a:lnTo>
                    <a:pt x="1448" y="419"/>
                  </a:lnTo>
                  <a:cubicBezTo>
                    <a:pt x="1448" y="395"/>
                    <a:pt x="1441" y="364"/>
                    <a:pt x="1425" y="340"/>
                  </a:cubicBezTo>
                  <a:cubicBezTo>
                    <a:pt x="1401" y="317"/>
                    <a:pt x="1370" y="301"/>
                    <a:pt x="1347" y="301"/>
                  </a:cubicBezTo>
                  <a:cubicBezTo>
                    <a:pt x="1292" y="301"/>
                    <a:pt x="1237" y="340"/>
                    <a:pt x="1237" y="403"/>
                  </a:cubicBezTo>
                  <a:lnTo>
                    <a:pt x="1214" y="599"/>
                  </a:lnTo>
                  <a:cubicBezTo>
                    <a:pt x="1206" y="606"/>
                    <a:pt x="1206" y="606"/>
                    <a:pt x="1206" y="606"/>
                  </a:cubicBezTo>
                  <a:cubicBezTo>
                    <a:pt x="1201" y="606"/>
                    <a:pt x="1199" y="610"/>
                    <a:pt x="1196" y="610"/>
                  </a:cubicBezTo>
                  <a:cubicBezTo>
                    <a:pt x="1195" y="610"/>
                    <a:pt x="1193" y="609"/>
                    <a:pt x="1190" y="606"/>
                  </a:cubicBezTo>
                  <a:cubicBezTo>
                    <a:pt x="1175" y="591"/>
                    <a:pt x="1167" y="567"/>
                    <a:pt x="1167" y="544"/>
                  </a:cubicBezTo>
                  <a:lnTo>
                    <a:pt x="1120" y="98"/>
                  </a:lnTo>
                  <a:cubicBezTo>
                    <a:pt x="1120" y="74"/>
                    <a:pt x="1104" y="43"/>
                    <a:pt x="1081" y="27"/>
                  </a:cubicBezTo>
                  <a:cubicBezTo>
                    <a:pt x="1057" y="10"/>
                    <a:pt x="1034" y="1"/>
                    <a:pt x="1014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837850" y="3347400"/>
              <a:ext cx="7850" cy="7250"/>
            </a:xfrm>
            <a:custGeom>
              <a:rect b="b" l="l" r="r" t="t"/>
              <a:pathLst>
                <a:path extrusionOk="0" h="290" w="314">
                  <a:moveTo>
                    <a:pt x="32" y="0"/>
                  </a:moveTo>
                  <a:cubicBezTo>
                    <a:pt x="17" y="0"/>
                    <a:pt x="1" y="16"/>
                    <a:pt x="9" y="32"/>
                  </a:cubicBezTo>
                  <a:cubicBezTo>
                    <a:pt x="9" y="47"/>
                    <a:pt x="17" y="63"/>
                    <a:pt x="32" y="63"/>
                  </a:cubicBezTo>
                  <a:cubicBezTo>
                    <a:pt x="40" y="63"/>
                    <a:pt x="228" y="63"/>
                    <a:pt x="251" y="266"/>
                  </a:cubicBezTo>
                  <a:cubicBezTo>
                    <a:pt x="259" y="282"/>
                    <a:pt x="267" y="290"/>
                    <a:pt x="283" y="290"/>
                  </a:cubicBezTo>
                  <a:lnTo>
                    <a:pt x="290" y="290"/>
                  </a:lnTo>
                  <a:cubicBezTo>
                    <a:pt x="306" y="290"/>
                    <a:pt x="314" y="274"/>
                    <a:pt x="314" y="259"/>
                  </a:cubicBezTo>
                  <a:cubicBezTo>
                    <a:pt x="275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703475" y="3383000"/>
              <a:ext cx="120900" cy="97425"/>
            </a:xfrm>
            <a:custGeom>
              <a:rect b="b" l="l" r="r" t="t"/>
              <a:pathLst>
                <a:path extrusionOk="0" h="3897" w="4836">
                  <a:moveTo>
                    <a:pt x="3334" y="0"/>
                  </a:moveTo>
                  <a:lnTo>
                    <a:pt x="3334" y="8"/>
                  </a:lnTo>
                  <a:cubicBezTo>
                    <a:pt x="3298" y="4"/>
                    <a:pt x="3263" y="2"/>
                    <a:pt x="3228" y="2"/>
                  </a:cubicBezTo>
                  <a:cubicBezTo>
                    <a:pt x="3193" y="2"/>
                    <a:pt x="3158" y="4"/>
                    <a:pt x="3122" y="8"/>
                  </a:cubicBezTo>
                  <a:lnTo>
                    <a:pt x="1479" y="149"/>
                  </a:lnTo>
                  <a:cubicBezTo>
                    <a:pt x="1479" y="149"/>
                    <a:pt x="939" y="180"/>
                    <a:pt x="0" y="626"/>
                  </a:cubicBezTo>
                  <a:lnTo>
                    <a:pt x="16" y="759"/>
                  </a:lnTo>
                  <a:lnTo>
                    <a:pt x="126" y="1910"/>
                  </a:lnTo>
                  <a:lnTo>
                    <a:pt x="157" y="2176"/>
                  </a:lnTo>
                  <a:lnTo>
                    <a:pt x="720" y="2199"/>
                  </a:lnTo>
                  <a:lnTo>
                    <a:pt x="1002" y="3897"/>
                  </a:lnTo>
                  <a:lnTo>
                    <a:pt x="4359" y="3553"/>
                  </a:lnTo>
                  <a:lnTo>
                    <a:pt x="4296" y="1988"/>
                  </a:lnTo>
                  <a:lnTo>
                    <a:pt x="4789" y="1933"/>
                  </a:lnTo>
                  <a:lnTo>
                    <a:pt x="4797" y="1659"/>
                  </a:lnTo>
                  <a:lnTo>
                    <a:pt x="4836" y="501"/>
                  </a:lnTo>
                  <a:lnTo>
                    <a:pt x="4836" y="376"/>
                  </a:lnTo>
                  <a:cubicBezTo>
                    <a:pt x="3874" y="0"/>
                    <a:pt x="3334" y="0"/>
                    <a:pt x="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741425" y="3379125"/>
              <a:ext cx="43450" cy="31975"/>
            </a:xfrm>
            <a:custGeom>
              <a:rect b="b" l="l" r="r" t="t"/>
              <a:pathLst>
                <a:path extrusionOk="0" h="1279" w="1738">
                  <a:moveTo>
                    <a:pt x="1227" y="0"/>
                  </a:moveTo>
                  <a:cubicBezTo>
                    <a:pt x="741" y="0"/>
                    <a:pt x="11" y="124"/>
                    <a:pt x="0" y="273"/>
                  </a:cubicBezTo>
                  <a:cubicBezTo>
                    <a:pt x="0" y="327"/>
                    <a:pt x="0" y="390"/>
                    <a:pt x="0" y="445"/>
                  </a:cubicBezTo>
                  <a:cubicBezTo>
                    <a:pt x="52" y="924"/>
                    <a:pt x="430" y="1278"/>
                    <a:pt x="860" y="1278"/>
                  </a:cubicBezTo>
                  <a:cubicBezTo>
                    <a:pt x="886" y="1278"/>
                    <a:pt x="913" y="1277"/>
                    <a:pt x="939" y="1274"/>
                  </a:cubicBezTo>
                  <a:cubicBezTo>
                    <a:pt x="1401" y="1227"/>
                    <a:pt x="1737" y="781"/>
                    <a:pt x="1690" y="273"/>
                  </a:cubicBezTo>
                  <a:cubicBezTo>
                    <a:pt x="1683" y="210"/>
                    <a:pt x="1667" y="155"/>
                    <a:pt x="1651" y="93"/>
                  </a:cubicBezTo>
                  <a:cubicBezTo>
                    <a:pt x="1631" y="28"/>
                    <a:pt x="1456" y="0"/>
                    <a:pt x="1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707375" y="3434750"/>
              <a:ext cx="18825" cy="31200"/>
            </a:xfrm>
            <a:custGeom>
              <a:rect b="b" l="l" r="r" t="t"/>
              <a:pathLst>
                <a:path extrusionOk="0" h="1248" w="753">
                  <a:moveTo>
                    <a:pt x="525" y="0"/>
                  </a:moveTo>
                  <a:cubicBezTo>
                    <a:pt x="512" y="0"/>
                    <a:pt x="499" y="1"/>
                    <a:pt x="486" y="4"/>
                  </a:cubicBezTo>
                  <a:lnTo>
                    <a:pt x="1" y="106"/>
                  </a:lnTo>
                  <a:lnTo>
                    <a:pt x="564" y="129"/>
                  </a:lnTo>
                  <a:lnTo>
                    <a:pt x="752" y="1248"/>
                  </a:lnTo>
                  <a:lnTo>
                    <a:pt x="729" y="207"/>
                  </a:lnTo>
                  <a:cubicBezTo>
                    <a:pt x="729" y="88"/>
                    <a:pt x="634" y="0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804475" y="3429925"/>
              <a:ext cx="18750" cy="29000"/>
            </a:xfrm>
            <a:custGeom>
              <a:rect b="b" l="l" r="r" t="t"/>
              <a:pathLst>
                <a:path extrusionOk="0" h="1160" w="750">
                  <a:moveTo>
                    <a:pt x="296" y="0"/>
                  </a:moveTo>
                  <a:cubicBezTo>
                    <a:pt x="134" y="0"/>
                    <a:pt x="0" y="158"/>
                    <a:pt x="53" y="322"/>
                  </a:cubicBezTo>
                  <a:lnTo>
                    <a:pt x="295" y="1159"/>
                  </a:lnTo>
                  <a:lnTo>
                    <a:pt x="256" y="111"/>
                  </a:lnTo>
                  <a:lnTo>
                    <a:pt x="749" y="56"/>
                  </a:lnTo>
                  <a:lnTo>
                    <a:pt x="319" y="1"/>
                  </a:lnTo>
                  <a:cubicBezTo>
                    <a:pt x="311" y="1"/>
                    <a:pt x="303" y="0"/>
                    <a:pt x="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709525" y="3275475"/>
              <a:ext cx="89225" cy="79675"/>
            </a:xfrm>
            <a:custGeom>
              <a:rect b="b" l="l" r="r" t="t"/>
              <a:pathLst>
                <a:path extrusionOk="0" h="3187" w="3569">
                  <a:moveTo>
                    <a:pt x="1912" y="1"/>
                  </a:moveTo>
                  <a:cubicBezTo>
                    <a:pt x="1828" y="1"/>
                    <a:pt x="1737" y="12"/>
                    <a:pt x="1636" y="37"/>
                  </a:cubicBezTo>
                  <a:cubicBezTo>
                    <a:pt x="1425" y="84"/>
                    <a:pt x="1237" y="217"/>
                    <a:pt x="1128" y="405"/>
                  </a:cubicBezTo>
                  <a:cubicBezTo>
                    <a:pt x="1089" y="483"/>
                    <a:pt x="1065" y="569"/>
                    <a:pt x="1065" y="663"/>
                  </a:cubicBezTo>
                  <a:lnTo>
                    <a:pt x="729" y="694"/>
                  </a:lnTo>
                  <a:cubicBezTo>
                    <a:pt x="283" y="741"/>
                    <a:pt x="1" y="1211"/>
                    <a:pt x="173" y="1625"/>
                  </a:cubicBezTo>
                  <a:lnTo>
                    <a:pt x="275" y="1766"/>
                  </a:lnTo>
                  <a:cubicBezTo>
                    <a:pt x="228" y="1931"/>
                    <a:pt x="212" y="2111"/>
                    <a:pt x="228" y="2290"/>
                  </a:cubicBezTo>
                  <a:lnTo>
                    <a:pt x="228" y="2298"/>
                  </a:lnTo>
                  <a:cubicBezTo>
                    <a:pt x="265" y="2802"/>
                    <a:pt x="687" y="3186"/>
                    <a:pt x="1184" y="3186"/>
                  </a:cubicBezTo>
                  <a:cubicBezTo>
                    <a:pt x="1212" y="3186"/>
                    <a:pt x="1240" y="3185"/>
                    <a:pt x="1269" y="3182"/>
                  </a:cubicBezTo>
                  <a:lnTo>
                    <a:pt x="2622" y="3081"/>
                  </a:lnTo>
                  <a:cubicBezTo>
                    <a:pt x="3107" y="3042"/>
                    <a:pt x="3475" y="2611"/>
                    <a:pt x="3436" y="2118"/>
                  </a:cubicBezTo>
                  <a:lnTo>
                    <a:pt x="3428" y="2032"/>
                  </a:lnTo>
                  <a:cubicBezTo>
                    <a:pt x="3420" y="1899"/>
                    <a:pt x="3389" y="1774"/>
                    <a:pt x="3350" y="1649"/>
                  </a:cubicBezTo>
                  <a:cubicBezTo>
                    <a:pt x="3506" y="1344"/>
                    <a:pt x="3569" y="843"/>
                    <a:pt x="3013" y="553"/>
                  </a:cubicBezTo>
                  <a:cubicBezTo>
                    <a:pt x="2603" y="342"/>
                    <a:pt x="2372" y="1"/>
                    <a:pt x="1912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715800" y="3306325"/>
              <a:ext cx="81975" cy="98475"/>
            </a:xfrm>
            <a:custGeom>
              <a:rect b="b" l="l" r="r" t="t"/>
              <a:pathLst>
                <a:path extrusionOk="0" h="3939" w="3279">
                  <a:moveTo>
                    <a:pt x="634" y="0"/>
                  </a:moveTo>
                  <a:cubicBezTo>
                    <a:pt x="407" y="133"/>
                    <a:pt x="399" y="587"/>
                    <a:pt x="415" y="884"/>
                  </a:cubicBezTo>
                  <a:lnTo>
                    <a:pt x="439" y="1166"/>
                  </a:lnTo>
                  <a:lnTo>
                    <a:pt x="352" y="1174"/>
                  </a:lnTo>
                  <a:cubicBezTo>
                    <a:pt x="149" y="1197"/>
                    <a:pt x="0" y="1377"/>
                    <a:pt x="16" y="1589"/>
                  </a:cubicBezTo>
                  <a:lnTo>
                    <a:pt x="24" y="1628"/>
                  </a:lnTo>
                  <a:cubicBezTo>
                    <a:pt x="38" y="1817"/>
                    <a:pt x="203" y="1966"/>
                    <a:pt x="390" y="1966"/>
                  </a:cubicBezTo>
                  <a:cubicBezTo>
                    <a:pt x="404" y="1966"/>
                    <a:pt x="417" y="1966"/>
                    <a:pt x="431" y="1964"/>
                  </a:cubicBezTo>
                  <a:lnTo>
                    <a:pt x="517" y="1956"/>
                  </a:lnTo>
                  <a:lnTo>
                    <a:pt x="525" y="2027"/>
                  </a:lnTo>
                  <a:cubicBezTo>
                    <a:pt x="564" y="2457"/>
                    <a:pt x="861" y="2809"/>
                    <a:pt x="1244" y="2950"/>
                  </a:cubicBezTo>
                  <a:lnTo>
                    <a:pt x="1284" y="3388"/>
                  </a:lnTo>
                  <a:cubicBezTo>
                    <a:pt x="1313" y="3705"/>
                    <a:pt x="1585" y="3939"/>
                    <a:pt x="1898" y="3939"/>
                  </a:cubicBezTo>
                  <a:cubicBezTo>
                    <a:pt x="1917" y="3939"/>
                    <a:pt x="1937" y="3938"/>
                    <a:pt x="1957" y="3936"/>
                  </a:cubicBezTo>
                  <a:cubicBezTo>
                    <a:pt x="2285" y="3905"/>
                    <a:pt x="2536" y="3607"/>
                    <a:pt x="2504" y="3271"/>
                  </a:cubicBezTo>
                  <a:lnTo>
                    <a:pt x="2457" y="2801"/>
                  </a:lnTo>
                  <a:cubicBezTo>
                    <a:pt x="2778" y="2582"/>
                    <a:pt x="2974" y="2199"/>
                    <a:pt x="2935" y="1792"/>
                  </a:cubicBezTo>
                  <a:lnTo>
                    <a:pt x="2927" y="1722"/>
                  </a:lnTo>
                  <a:cubicBezTo>
                    <a:pt x="3130" y="1698"/>
                    <a:pt x="3279" y="1518"/>
                    <a:pt x="3263" y="1307"/>
                  </a:cubicBezTo>
                  <a:lnTo>
                    <a:pt x="3255" y="1268"/>
                  </a:lnTo>
                  <a:cubicBezTo>
                    <a:pt x="3240" y="1074"/>
                    <a:pt x="3070" y="930"/>
                    <a:pt x="2878" y="930"/>
                  </a:cubicBezTo>
                  <a:cubicBezTo>
                    <a:pt x="2868" y="930"/>
                    <a:pt x="2858" y="931"/>
                    <a:pt x="2848" y="931"/>
                  </a:cubicBezTo>
                  <a:lnTo>
                    <a:pt x="2817" y="610"/>
                  </a:lnTo>
                  <a:cubicBezTo>
                    <a:pt x="2786" y="540"/>
                    <a:pt x="2723" y="446"/>
                    <a:pt x="2669" y="399"/>
                  </a:cubicBezTo>
                  <a:cubicBezTo>
                    <a:pt x="2550" y="299"/>
                    <a:pt x="2396" y="249"/>
                    <a:pt x="2239" y="249"/>
                  </a:cubicBezTo>
                  <a:cubicBezTo>
                    <a:pt x="2199" y="249"/>
                    <a:pt x="2160" y="252"/>
                    <a:pt x="2121" y="258"/>
                  </a:cubicBezTo>
                  <a:cubicBezTo>
                    <a:pt x="1876" y="304"/>
                    <a:pt x="1670" y="322"/>
                    <a:pt x="1497" y="322"/>
                  </a:cubicBezTo>
                  <a:cubicBezTo>
                    <a:pt x="772" y="322"/>
                    <a:pt x="634" y="0"/>
                    <a:pt x="634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728700" y="3349350"/>
              <a:ext cx="61450" cy="39850"/>
            </a:xfrm>
            <a:custGeom>
              <a:rect b="b" l="l" r="r" t="t"/>
              <a:pathLst>
                <a:path extrusionOk="0" h="1594" w="2458">
                  <a:moveTo>
                    <a:pt x="2403" y="1"/>
                  </a:moveTo>
                  <a:cubicBezTo>
                    <a:pt x="2395" y="548"/>
                    <a:pt x="1973" y="1018"/>
                    <a:pt x="1409" y="1072"/>
                  </a:cubicBezTo>
                  <a:lnTo>
                    <a:pt x="1182" y="1096"/>
                  </a:lnTo>
                  <a:cubicBezTo>
                    <a:pt x="1147" y="1099"/>
                    <a:pt x="1112" y="1101"/>
                    <a:pt x="1077" y="1101"/>
                  </a:cubicBezTo>
                  <a:cubicBezTo>
                    <a:pt x="564" y="1101"/>
                    <a:pt x="118" y="733"/>
                    <a:pt x="9" y="235"/>
                  </a:cubicBezTo>
                  <a:lnTo>
                    <a:pt x="1" y="235"/>
                  </a:lnTo>
                  <a:lnTo>
                    <a:pt x="9" y="306"/>
                  </a:lnTo>
                  <a:cubicBezTo>
                    <a:pt x="56" y="767"/>
                    <a:pt x="392" y="1143"/>
                    <a:pt x="815" y="1252"/>
                  </a:cubicBezTo>
                  <a:cubicBezTo>
                    <a:pt x="893" y="1452"/>
                    <a:pt x="1082" y="1593"/>
                    <a:pt x="1298" y="1593"/>
                  </a:cubicBezTo>
                  <a:cubicBezTo>
                    <a:pt x="1319" y="1593"/>
                    <a:pt x="1341" y="1592"/>
                    <a:pt x="1362" y="1589"/>
                  </a:cubicBezTo>
                  <a:cubicBezTo>
                    <a:pt x="1597" y="1565"/>
                    <a:pt x="1785" y="1378"/>
                    <a:pt x="1824" y="1151"/>
                  </a:cubicBezTo>
                  <a:cubicBezTo>
                    <a:pt x="2207" y="955"/>
                    <a:pt x="2458" y="533"/>
                    <a:pt x="2419" y="71"/>
                  </a:cubicBezTo>
                  <a:lnTo>
                    <a:pt x="2411" y="1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719900" y="3340850"/>
              <a:ext cx="7275" cy="9300"/>
            </a:xfrm>
            <a:custGeom>
              <a:rect b="b" l="l" r="r" t="t"/>
              <a:pathLst>
                <a:path extrusionOk="0" h="372" w="291">
                  <a:moveTo>
                    <a:pt x="44" y="0"/>
                  </a:moveTo>
                  <a:cubicBezTo>
                    <a:pt x="34" y="0"/>
                    <a:pt x="24" y="4"/>
                    <a:pt x="16" y="12"/>
                  </a:cubicBezTo>
                  <a:cubicBezTo>
                    <a:pt x="1" y="28"/>
                    <a:pt x="1" y="51"/>
                    <a:pt x="16" y="67"/>
                  </a:cubicBezTo>
                  <a:lnTo>
                    <a:pt x="173" y="215"/>
                  </a:lnTo>
                  <a:lnTo>
                    <a:pt x="95" y="301"/>
                  </a:lnTo>
                  <a:cubicBezTo>
                    <a:pt x="79" y="317"/>
                    <a:pt x="79" y="341"/>
                    <a:pt x="95" y="356"/>
                  </a:cubicBezTo>
                  <a:cubicBezTo>
                    <a:pt x="102" y="364"/>
                    <a:pt x="110" y="372"/>
                    <a:pt x="126" y="372"/>
                  </a:cubicBezTo>
                  <a:cubicBezTo>
                    <a:pt x="134" y="372"/>
                    <a:pt x="142" y="364"/>
                    <a:pt x="149" y="356"/>
                  </a:cubicBezTo>
                  <a:lnTo>
                    <a:pt x="290" y="208"/>
                  </a:lnTo>
                  <a:lnTo>
                    <a:pt x="71" y="12"/>
                  </a:lnTo>
                  <a:cubicBezTo>
                    <a:pt x="63" y="4"/>
                    <a:pt x="54" y="0"/>
                    <a:pt x="44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787000" y="3334225"/>
              <a:ext cx="6275" cy="9475"/>
            </a:xfrm>
            <a:custGeom>
              <a:rect b="b" l="l" r="r" t="t"/>
              <a:pathLst>
                <a:path extrusionOk="0" h="379" w="251">
                  <a:moveTo>
                    <a:pt x="171" y="0"/>
                  </a:moveTo>
                  <a:cubicBezTo>
                    <a:pt x="154" y="0"/>
                    <a:pt x="139" y="9"/>
                    <a:pt x="134" y="27"/>
                  </a:cubicBezTo>
                  <a:lnTo>
                    <a:pt x="0" y="293"/>
                  </a:lnTo>
                  <a:lnTo>
                    <a:pt x="188" y="379"/>
                  </a:lnTo>
                  <a:lnTo>
                    <a:pt x="204" y="379"/>
                  </a:lnTo>
                  <a:cubicBezTo>
                    <a:pt x="220" y="379"/>
                    <a:pt x="235" y="371"/>
                    <a:pt x="235" y="355"/>
                  </a:cubicBezTo>
                  <a:cubicBezTo>
                    <a:pt x="251" y="340"/>
                    <a:pt x="235" y="316"/>
                    <a:pt x="220" y="300"/>
                  </a:cubicBezTo>
                  <a:lnTo>
                    <a:pt x="110" y="253"/>
                  </a:lnTo>
                  <a:lnTo>
                    <a:pt x="204" y="58"/>
                  </a:lnTo>
                  <a:cubicBezTo>
                    <a:pt x="212" y="42"/>
                    <a:pt x="204" y="19"/>
                    <a:pt x="188" y="3"/>
                  </a:cubicBezTo>
                  <a:cubicBezTo>
                    <a:pt x="182" y="1"/>
                    <a:pt x="177" y="0"/>
                    <a:pt x="17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757275" y="3368475"/>
              <a:ext cx="5300" cy="2425"/>
            </a:xfrm>
            <a:custGeom>
              <a:rect b="b" l="l" r="r" t="t"/>
              <a:pathLst>
                <a:path extrusionOk="0" h="97" w="212">
                  <a:moveTo>
                    <a:pt x="117" y="1"/>
                  </a:moveTo>
                  <a:cubicBezTo>
                    <a:pt x="112" y="1"/>
                    <a:pt x="107" y="1"/>
                    <a:pt x="102" y="2"/>
                  </a:cubicBezTo>
                  <a:cubicBezTo>
                    <a:pt x="55" y="10"/>
                    <a:pt x="16" y="34"/>
                    <a:pt x="0" y="73"/>
                  </a:cubicBezTo>
                  <a:cubicBezTo>
                    <a:pt x="0" y="81"/>
                    <a:pt x="0" y="88"/>
                    <a:pt x="8" y="96"/>
                  </a:cubicBezTo>
                  <a:lnTo>
                    <a:pt x="16" y="96"/>
                  </a:lnTo>
                  <a:cubicBezTo>
                    <a:pt x="24" y="96"/>
                    <a:pt x="24" y="88"/>
                    <a:pt x="31" y="88"/>
                  </a:cubicBezTo>
                  <a:cubicBezTo>
                    <a:pt x="39" y="57"/>
                    <a:pt x="71" y="34"/>
                    <a:pt x="102" y="34"/>
                  </a:cubicBezTo>
                  <a:cubicBezTo>
                    <a:pt x="107" y="32"/>
                    <a:pt x="113" y="32"/>
                    <a:pt x="118" y="32"/>
                  </a:cubicBezTo>
                  <a:cubicBezTo>
                    <a:pt x="144" y="32"/>
                    <a:pt x="169" y="46"/>
                    <a:pt x="188" y="65"/>
                  </a:cubicBezTo>
                  <a:cubicBezTo>
                    <a:pt x="188" y="73"/>
                    <a:pt x="196" y="73"/>
                    <a:pt x="204" y="73"/>
                  </a:cubicBezTo>
                  <a:cubicBezTo>
                    <a:pt x="211" y="65"/>
                    <a:pt x="211" y="57"/>
                    <a:pt x="211" y="49"/>
                  </a:cubicBezTo>
                  <a:cubicBezTo>
                    <a:pt x="184" y="22"/>
                    <a:pt x="151" y="1"/>
                    <a:pt x="117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732625" y="3324100"/>
              <a:ext cx="15475" cy="9225"/>
            </a:xfrm>
            <a:custGeom>
              <a:rect b="b" l="l" r="r" t="t"/>
              <a:pathLst>
                <a:path extrusionOk="0" h="369" w="619">
                  <a:moveTo>
                    <a:pt x="429" y="0"/>
                  </a:moveTo>
                  <a:cubicBezTo>
                    <a:pt x="372" y="0"/>
                    <a:pt x="305" y="12"/>
                    <a:pt x="235" y="40"/>
                  </a:cubicBezTo>
                  <a:cubicBezTo>
                    <a:pt x="102" y="103"/>
                    <a:pt x="32" y="205"/>
                    <a:pt x="16" y="267"/>
                  </a:cubicBezTo>
                  <a:cubicBezTo>
                    <a:pt x="0" y="338"/>
                    <a:pt x="39" y="369"/>
                    <a:pt x="79" y="369"/>
                  </a:cubicBezTo>
                  <a:cubicBezTo>
                    <a:pt x="118" y="369"/>
                    <a:pt x="165" y="345"/>
                    <a:pt x="212" y="322"/>
                  </a:cubicBezTo>
                  <a:cubicBezTo>
                    <a:pt x="251" y="299"/>
                    <a:pt x="298" y="275"/>
                    <a:pt x="337" y="259"/>
                  </a:cubicBezTo>
                  <a:cubicBezTo>
                    <a:pt x="376" y="236"/>
                    <a:pt x="423" y="220"/>
                    <a:pt x="470" y="205"/>
                  </a:cubicBezTo>
                  <a:cubicBezTo>
                    <a:pt x="517" y="181"/>
                    <a:pt x="564" y="166"/>
                    <a:pt x="595" y="134"/>
                  </a:cubicBezTo>
                  <a:cubicBezTo>
                    <a:pt x="618" y="103"/>
                    <a:pt x="618" y="56"/>
                    <a:pt x="556" y="25"/>
                  </a:cubicBezTo>
                  <a:cubicBezTo>
                    <a:pt x="526" y="10"/>
                    <a:pt x="482" y="0"/>
                    <a:pt x="429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763125" y="3321475"/>
              <a:ext cx="15875" cy="7025"/>
            </a:xfrm>
            <a:custGeom>
              <a:rect b="b" l="l" r="r" t="t"/>
              <a:pathLst>
                <a:path extrusionOk="0" h="281" w="635">
                  <a:moveTo>
                    <a:pt x="252" y="1"/>
                  </a:moveTo>
                  <a:cubicBezTo>
                    <a:pt x="160" y="1"/>
                    <a:pt x="91" y="30"/>
                    <a:pt x="56" y="59"/>
                  </a:cubicBezTo>
                  <a:cubicBezTo>
                    <a:pt x="1" y="106"/>
                    <a:pt x="9" y="153"/>
                    <a:pt x="40" y="177"/>
                  </a:cubicBezTo>
                  <a:cubicBezTo>
                    <a:pt x="71" y="200"/>
                    <a:pt x="118" y="200"/>
                    <a:pt x="165" y="208"/>
                  </a:cubicBezTo>
                  <a:cubicBezTo>
                    <a:pt x="212" y="216"/>
                    <a:pt x="267" y="224"/>
                    <a:pt x="306" y="231"/>
                  </a:cubicBezTo>
                  <a:cubicBezTo>
                    <a:pt x="345" y="239"/>
                    <a:pt x="392" y="247"/>
                    <a:pt x="439" y="263"/>
                  </a:cubicBezTo>
                  <a:cubicBezTo>
                    <a:pt x="477" y="269"/>
                    <a:pt x="515" y="280"/>
                    <a:pt x="549" y="280"/>
                  </a:cubicBezTo>
                  <a:cubicBezTo>
                    <a:pt x="557" y="280"/>
                    <a:pt x="565" y="280"/>
                    <a:pt x="572" y="278"/>
                  </a:cubicBezTo>
                  <a:cubicBezTo>
                    <a:pt x="611" y="271"/>
                    <a:pt x="635" y="231"/>
                    <a:pt x="603" y="169"/>
                  </a:cubicBezTo>
                  <a:cubicBezTo>
                    <a:pt x="580" y="114"/>
                    <a:pt x="486" y="36"/>
                    <a:pt x="353" y="12"/>
                  </a:cubicBezTo>
                  <a:cubicBezTo>
                    <a:pt x="317" y="4"/>
                    <a:pt x="283" y="1"/>
                    <a:pt x="252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744175" y="3350125"/>
              <a:ext cx="22025" cy="12050"/>
            </a:xfrm>
            <a:custGeom>
              <a:rect b="b" l="l" r="r" t="t"/>
              <a:pathLst>
                <a:path extrusionOk="0" h="482" w="881">
                  <a:moveTo>
                    <a:pt x="188" y="1"/>
                  </a:moveTo>
                  <a:lnTo>
                    <a:pt x="188" y="1"/>
                  </a:lnTo>
                  <a:cubicBezTo>
                    <a:pt x="1" y="8"/>
                    <a:pt x="100" y="481"/>
                    <a:pt x="403" y="481"/>
                  </a:cubicBezTo>
                  <a:cubicBezTo>
                    <a:pt x="417" y="481"/>
                    <a:pt x="431" y="480"/>
                    <a:pt x="446" y="478"/>
                  </a:cubicBezTo>
                  <a:cubicBezTo>
                    <a:pt x="784" y="432"/>
                    <a:pt x="880" y="40"/>
                    <a:pt x="670" y="40"/>
                  </a:cubicBezTo>
                  <a:cubicBezTo>
                    <a:pt x="666" y="40"/>
                    <a:pt x="661" y="40"/>
                    <a:pt x="657" y="40"/>
                  </a:cubicBezTo>
                  <a:cubicBezTo>
                    <a:pt x="620" y="44"/>
                    <a:pt x="583" y="45"/>
                    <a:pt x="547" y="45"/>
                  </a:cubicBezTo>
                  <a:cubicBezTo>
                    <a:pt x="354" y="45"/>
                    <a:pt x="188" y="1"/>
                    <a:pt x="188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750425" y="3353950"/>
              <a:ext cx="4725" cy="3450"/>
            </a:xfrm>
            <a:custGeom>
              <a:rect b="b" l="l" r="r" t="t"/>
              <a:pathLst>
                <a:path extrusionOk="0" h="138" w="189">
                  <a:moveTo>
                    <a:pt x="55" y="1"/>
                  </a:moveTo>
                  <a:cubicBezTo>
                    <a:pt x="45" y="1"/>
                    <a:pt x="34" y="2"/>
                    <a:pt x="24" y="4"/>
                  </a:cubicBezTo>
                  <a:cubicBezTo>
                    <a:pt x="8" y="12"/>
                    <a:pt x="0" y="28"/>
                    <a:pt x="8" y="43"/>
                  </a:cubicBezTo>
                  <a:cubicBezTo>
                    <a:pt x="8" y="59"/>
                    <a:pt x="24" y="67"/>
                    <a:pt x="39" y="67"/>
                  </a:cubicBezTo>
                  <a:cubicBezTo>
                    <a:pt x="48" y="64"/>
                    <a:pt x="56" y="62"/>
                    <a:pt x="64" y="62"/>
                  </a:cubicBezTo>
                  <a:cubicBezTo>
                    <a:pt x="94" y="62"/>
                    <a:pt x="119" y="83"/>
                    <a:pt x="126" y="114"/>
                  </a:cubicBezTo>
                  <a:cubicBezTo>
                    <a:pt x="133" y="130"/>
                    <a:pt x="141" y="137"/>
                    <a:pt x="157" y="137"/>
                  </a:cubicBezTo>
                  <a:lnTo>
                    <a:pt x="165" y="137"/>
                  </a:lnTo>
                  <a:cubicBezTo>
                    <a:pt x="180" y="137"/>
                    <a:pt x="188" y="114"/>
                    <a:pt x="188" y="98"/>
                  </a:cubicBezTo>
                  <a:cubicBezTo>
                    <a:pt x="175" y="38"/>
                    <a:pt x="116" y="1"/>
                    <a:pt x="55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742400" y="3337775"/>
              <a:ext cx="5900" cy="5100"/>
            </a:xfrm>
            <a:custGeom>
              <a:rect b="b" l="l" r="r" t="t"/>
              <a:pathLst>
                <a:path extrusionOk="0" h="204" w="236">
                  <a:moveTo>
                    <a:pt x="121" y="1"/>
                  </a:moveTo>
                  <a:cubicBezTo>
                    <a:pt x="82" y="1"/>
                    <a:pt x="47" y="22"/>
                    <a:pt x="24" y="57"/>
                  </a:cubicBezTo>
                  <a:cubicBezTo>
                    <a:pt x="1" y="111"/>
                    <a:pt x="24" y="166"/>
                    <a:pt x="79" y="190"/>
                  </a:cubicBezTo>
                  <a:cubicBezTo>
                    <a:pt x="93" y="199"/>
                    <a:pt x="109" y="204"/>
                    <a:pt x="125" y="204"/>
                  </a:cubicBezTo>
                  <a:cubicBezTo>
                    <a:pt x="160" y="204"/>
                    <a:pt x="195" y="181"/>
                    <a:pt x="212" y="143"/>
                  </a:cubicBezTo>
                  <a:cubicBezTo>
                    <a:pt x="235" y="96"/>
                    <a:pt x="212" y="33"/>
                    <a:pt x="165" y="10"/>
                  </a:cubicBezTo>
                  <a:cubicBezTo>
                    <a:pt x="150" y="3"/>
                    <a:pt x="135" y="1"/>
                    <a:pt x="121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766850" y="3335225"/>
              <a:ext cx="5700" cy="5175"/>
            </a:xfrm>
            <a:custGeom>
              <a:rect b="b" l="l" r="r" t="t"/>
              <a:pathLst>
                <a:path extrusionOk="0" h="207" w="228">
                  <a:moveTo>
                    <a:pt x="118" y="1"/>
                  </a:moveTo>
                  <a:cubicBezTo>
                    <a:pt x="80" y="1"/>
                    <a:pt x="41" y="24"/>
                    <a:pt x="24" y="65"/>
                  </a:cubicBezTo>
                  <a:cubicBezTo>
                    <a:pt x="1" y="112"/>
                    <a:pt x="24" y="174"/>
                    <a:pt x="71" y="198"/>
                  </a:cubicBezTo>
                  <a:cubicBezTo>
                    <a:pt x="84" y="204"/>
                    <a:pt x="97" y="207"/>
                    <a:pt x="111" y="207"/>
                  </a:cubicBezTo>
                  <a:cubicBezTo>
                    <a:pt x="149" y="207"/>
                    <a:pt x="187" y="185"/>
                    <a:pt x="204" y="151"/>
                  </a:cubicBezTo>
                  <a:cubicBezTo>
                    <a:pt x="227" y="96"/>
                    <a:pt x="212" y="33"/>
                    <a:pt x="157" y="10"/>
                  </a:cubicBezTo>
                  <a:cubicBezTo>
                    <a:pt x="145" y="4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741625" y="3341325"/>
              <a:ext cx="7650" cy="3150"/>
            </a:xfrm>
            <a:custGeom>
              <a:rect b="b" l="l" r="r" t="t"/>
              <a:pathLst>
                <a:path extrusionOk="0" h="126" w="306">
                  <a:moveTo>
                    <a:pt x="172" y="0"/>
                  </a:moveTo>
                  <a:cubicBezTo>
                    <a:pt x="130" y="0"/>
                    <a:pt x="79" y="14"/>
                    <a:pt x="24" y="56"/>
                  </a:cubicBezTo>
                  <a:cubicBezTo>
                    <a:pt x="8" y="63"/>
                    <a:pt x="0" y="95"/>
                    <a:pt x="16" y="110"/>
                  </a:cubicBezTo>
                  <a:cubicBezTo>
                    <a:pt x="24" y="118"/>
                    <a:pt x="39" y="126"/>
                    <a:pt x="47" y="126"/>
                  </a:cubicBezTo>
                  <a:cubicBezTo>
                    <a:pt x="55" y="126"/>
                    <a:pt x="63" y="126"/>
                    <a:pt x="71" y="118"/>
                  </a:cubicBezTo>
                  <a:cubicBezTo>
                    <a:pt x="110" y="89"/>
                    <a:pt x="143" y="80"/>
                    <a:pt x="170" y="80"/>
                  </a:cubicBezTo>
                  <a:cubicBezTo>
                    <a:pt x="207" y="80"/>
                    <a:pt x="230" y="98"/>
                    <a:pt x="235" y="102"/>
                  </a:cubicBezTo>
                  <a:cubicBezTo>
                    <a:pt x="243" y="110"/>
                    <a:pt x="253" y="114"/>
                    <a:pt x="262" y="114"/>
                  </a:cubicBezTo>
                  <a:cubicBezTo>
                    <a:pt x="272" y="114"/>
                    <a:pt x="282" y="110"/>
                    <a:pt x="290" y="102"/>
                  </a:cubicBezTo>
                  <a:cubicBezTo>
                    <a:pt x="305" y="87"/>
                    <a:pt x="305" y="56"/>
                    <a:pt x="290" y="40"/>
                  </a:cubicBezTo>
                  <a:cubicBezTo>
                    <a:pt x="268" y="22"/>
                    <a:pt x="227" y="0"/>
                    <a:pt x="172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766275" y="3338600"/>
              <a:ext cx="7450" cy="3150"/>
            </a:xfrm>
            <a:custGeom>
              <a:rect b="b" l="l" r="r" t="t"/>
              <a:pathLst>
                <a:path extrusionOk="0" h="126" w="298">
                  <a:moveTo>
                    <a:pt x="162" y="0"/>
                  </a:moveTo>
                  <a:cubicBezTo>
                    <a:pt x="119" y="0"/>
                    <a:pt x="70" y="14"/>
                    <a:pt x="16" y="55"/>
                  </a:cubicBezTo>
                  <a:cubicBezTo>
                    <a:pt x="0" y="71"/>
                    <a:pt x="0" y="94"/>
                    <a:pt x="8" y="110"/>
                  </a:cubicBezTo>
                  <a:cubicBezTo>
                    <a:pt x="16" y="118"/>
                    <a:pt x="31" y="125"/>
                    <a:pt x="39" y="125"/>
                  </a:cubicBezTo>
                  <a:cubicBezTo>
                    <a:pt x="55" y="125"/>
                    <a:pt x="63" y="125"/>
                    <a:pt x="71" y="118"/>
                  </a:cubicBezTo>
                  <a:cubicBezTo>
                    <a:pt x="109" y="88"/>
                    <a:pt x="142" y="79"/>
                    <a:pt x="167" y="79"/>
                  </a:cubicBezTo>
                  <a:cubicBezTo>
                    <a:pt x="202" y="79"/>
                    <a:pt x="222" y="97"/>
                    <a:pt x="227" y="102"/>
                  </a:cubicBezTo>
                  <a:cubicBezTo>
                    <a:pt x="235" y="110"/>
                    <a:pt x="245" y="114"/>
                    <a:pt x="254" y="114"/>
                  </a:cubicBezTo>
                  <a:cubicBezTo>
                    <a:pt x="264" y="114"/>
                    <a:pt x="274" y="110"/>
                    <a:pt x="282" y="102"/>
                  </a:cubicBezTo>
                  <a:cubicBezTo>
                    <a:pt x="297" y="86"/>
                    <a:pt x="297" y="55"/>
                    <a:pt x="282" y="47"/>
                  </a:cubicBezTo>
                  <a:cubicBezTo>
                    <a:pt x="260" y="25"/>
                    <a:pt x="217" y="0"/>
                    <a:pt x="162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755500" y="3330950"/>
              <a:ext cx="8450" cy="16075"/>
            </a:xfrm>
            <a:custGeom>
              <a:rect b="b" l="l" r="r" t="t"/>
              <a:pathLst>
                <a:path extrusionOk="0" h="643" w="338">
                  <a:moveTo>
                    <a:pt x="67" y="1"/>
                  </a:moveTo>
                  <a:cubicBezTo>
                    <a:pt x="60" y="1"/>
                    <a:pt x="53" y="3"/>
                    <a:pt x="48" y="9"/>
                  </a:cubicBezTo>
                  <a:cubicBezTo>
                    <a:pt x="24" y="17"/>
                    <a:pt x="24" y="48"/>
                    <a:pt x="32" y="64"/>
                  </a:cubicBezTo>
                  <a:lnTo>
                    <a:pt x="243" y="416"/>
                  </a:lnTo>
                  <a:cubicBezTo>
                    <a:pt x="259" y="439"/>
                    <a:pt x="251" y="463"/>
                    <a:pt x="243" y="478"/>
                  </a:cubicBezTo>
                  <a:cubicBezTo>
                    <a:pt x="228" y="517"/>
                    <a:pt x="189" y="541"/>
                    <a:pt x="142" y="557"/>
                  </a:cubicBezTo>
                  <a:cubicBezTo>
                    <a:pt x="110" y="564"/>
                    <a:pt x="79" y="564"/>
                    <a:pt x="40" y="564"/>
                  </a:cubicBezTo>
                  <a:cubicBezTo>
                    <a:pt x="16" y="564"/>
                    <a:pt x="1" y="580"/>
                    <a:pt x="1" y="604"/>
                  </a:cubicBezTo>
                  <a:cubicBezTo>
                    <a:pt x="1" y="627"/>
                    <a:pt x="16" y="643"/>
                    <a:pt x="40" y="643"/>
                  </a:cubicBezTo>
                  <a:cubicBezTo>
                    <a:pt x="79" y="643"/>
                    <a:pt x="126" y="643"/>
                    <a:pt x="157" y="635"/>
                  </a:cubicBezTo>
                  <a:cubicBezTo>
                    <a:pt x="235" y="619"/>
                    <a:pt x="290" y="572"/>
                    <a:pt x="322" y="510"/>
                  </a:cubicBezTo>
                  <a:cubicBezTo>
                    <a:pt x="337" y="463"/>
                    <a:pt x="337" y="416"/>
                    <a:pt x="306" y="369"/>
                  </a:cubicBezTo>
                  <a:lnTo>
                    <a:pt x="102" y="25"/>
                  </a:lnTo>
                  <a:cubicBezTo>
                    <a:pt x="92" y="9"/>
                    <a:pt x="79" y="1"/>
                    <a:pt x="67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740250" y="3543800"/>
              <a:ext cx="34050" cy="41675"/>
            </a:xfrm>
            <a:custGeom>
              <a:rect b="b" l="l" r="r" t="t"/>
              <a:pathLst>
                <a:path extrusionOk="0" h="1667" w="1362">
                  <a:moveTo>
                    <a:pt x="0" y="0"/>
                  </a:moveTo>
                  <a:lnTo>
                    <a:pt x="204" y="1667"/>
                  </a:lnTo>
                  <a:lnTo>
                    <a:pt x="126" y="1017"/>
                  </a:lnTo>
                  <a:lnTo>
                    <a:pt x="1362" y="1017"/>
                  </a:lnTo>
                  <a:lnTo>
                    <a:pt x="1362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743375" y="3569225"/>
              <a:ext cx="31525" cy="20550"/>
            </a:xfrm>
            <a:custGeom>
              <a:rect b="b" l="l" r="r" t="t"/>
              <a:pathLst>
                <a:path extrusionOk="0" h="822" w="1261">
                  <a:moveTo>
                    <a:pt x="1" y="0"/>
                  </a:moveTo>
                  <a:lnTo>
                    <a:pt x="79" y="650"/>
                  </a:lnTo>
                  <a:lnTo>
                    <a:pt x="79" y="681"/>
                  </a:lnTo>
                  <a:cubicBezTo>
                    <a:pt x="118" y="650"/>
                    <a:pt x="157" y="634"/>
                    <a:pt x="204" y="634"/>
                  </a:cubicBezTo>
                  <a:cubicBezTo>
                    <a:pt x="314" y="634"/>
                    <a:pt x="392" y="712"/>
                    <a:pt x="392" y="822"/>
                  </a:cubicBezTo>
                  <a:lnTo>
                    <a:pt x="1253" y="822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733000" y="3585050"/>
              <a:ext cx="41700" cy="20000"/>
            </a:xfrm>
            <a:custGeom>
              <a:rect b="b" l="l" r="r" t="t"/>
              <a:pathLst>
                <a:path extrusionOk="0" h="800" w="1668">
                  <a:moveTo>
                    <a:pt x="619" y="1"/>
                  </a:moveTo>
                  <a:cubicBezTo>
                    <a:pt x="572" y="1"/>
                    <a:pt x="533" y="17"/>
                    <a:pt x="494" y="48"/>
                  </a:cubicBezTo>
                  <a:cubicBezTo>
                    <a:pt x="463" y="79"/>
                    <a:pt x="439" y="134"/>
                    <a:pt x="439" y="181"/>
                  </a:cubicBezTo>
                  <a:lnTo>
                    <a:pt x="439" y="189"/>
                  </a:lnTo>
                  <a:lnTo>
                    <a:pt x="431" y="189"/>
                  </a:lnTo>
                  <a:cubicBezTo>
                    <a:pt x="197" y="189"/>
                    <a:pt x="1" y="384"/>
                    <a:pt x="1" y="619"/>
                  </a:cubicBezTo>
                  <a:lnTo>
                    <a:pt x="1" y="658"/>
                  </a:lnTo>
                  <a:cubicBezTo>
                    <a:pt x="1" y="736"/>
                    <a:pt x="64" y="799"/>
                    <a:pt x="142" y="799"/>
                  </a:cubicBezTo>
                  <a:lnTo>
                    <a:pt x="1425" y="799"/>
                  </a:lnTo>
                  <a:cubicBezTo>
                    <a:pt x="1558" y="799"/>
                    <a:pt x="1668" y="690"/>
                    <a:pt x="1668" y="557"/>
                  </a:cubicBezTo>
                  <a:lnTo>
                    <a:pt x="1668" y="189"/>
                  </a:lnTo>
                  <a:lnTo>
                    <a:pt x="807" y="189"/>
                  </a:lnTo>
                  <a:cubicBezTo>
                    <a:pt x="807" y="79"/>
                    <a:pt x="729" y="1"/>
                    <a:pt x="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796975" y="3510925"/>
              <a:ext cx="43850" cy="56950"/>
            </a:xfrm>
            <a:custGeom>
              <a:rect b="b" l="l" r="r" t="t"/>
              <a:pathLst>
                <a:path extrusionOk="0" h="2278" w="1754">
                  <a:moveTo>
                    <a:pt x="1127" y="1"/>
                  </a:moveTo>
                  <a:lnTo>
                    <a:pt x="1" y="744"/>
                  </a:lnTo>
                  <a:lnTo>
                    <a:pt x="362" y="1377"/>
                  </a:lnTo>
                  <a:lnTo>
                    <a:pt x="362" y="1377"/>
                  </a:lnTo>
                  <a:lnTo>
                    <a:pt x="1448" y="760"/>
                  </a:lnTo>
                  <a:lnTo>
                    <a:pt x="1753" y="1472"/>
                  </a:lnTo>
                  <a:lnTo>
                    <a:pt x="1127" y="1"/>
                  </a:lnTo>
                  <a:close/>
                  <a:moveTo>
                    <a:pt x="362" y="1377"/>
                  </a:moveTo>
                  <a:lnTo>
                    <a:pt x="360" y="1378"/>
                  </a:lnTo>
                  <a:lnTo>
                    <a:pt x="799" y="2144"/>
                  </a:lnTo>
                  <a:lnTo>
                    <a:pt x="877" y="2277"/>
                  </a:lnTo>
                  <a:lnTo>
                    <a:pt x="362" y="1377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805975" y="3529900"/>
              <a:ext cx="34850" cy="33275"/>
            </a:xfrm>
            <a:custGeom>
              <a:rect b="b" l="l" r="r" t="t"/>
              <a:pathLst>
                <a:path extrusionOk="0" h="1331" w="1394">
                  <a:moveTo>
                    <a:pt x="1088" y="1"/>
                  </a:moveTo>
                  <a:lnTo>
                    <a:pt x="0" y="619"/>
                  </a:lnTo>
                  <a:lnTo>
                    <a:pt x="407" y="1331"/>
                  </a:lnTo>
                  <a:lnTo>
                    <a:pt x="407" y="1331"/>
                  </a:lnTo>
                  <a:lnTo>
                    <a:pt x="1096" y="939"/>
                  </a:lnTo>
                  <a:lnTo>
                    <a:pt x="1096" y="932"/>
                  </a:lnTo>
                  <a:cubicBezTo>
                    <a:pt x="1041" y="846"/>
                    <a:pt x="1072" y="728"/>
                    <a:pt x="1166" y="681"/>
                  </a:cubicBezTo>
                  <a:cubicBezTo>
                    <a:pt x="1197" y="663"/>
                    <a:pt x="1230" y="654"/>
                    <a:pt x="1263" y="654"/>
                  </a:cubicBezTo>
                  <a:cubicBezTo>
                    <a:pt x="1313" y="654"/>
                    <a:pt x="1360" y="675"/>
                    <a:pt x="1393" y="713"/>
                  </a:cubicBezTo>
                  <a:lnTo>
                    <a:pt x="10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816150" y="3546225"/>
              <a:ext cx="43050" cy="28000"/>
            </a:xfrm>
            <a:custGeom>
              <a:rect b="b" l="l" r="r" t="t"/>
              <a:pathLst>
                <a:path extrusionOk="0" h="1120" w="1722">
                  <a:moveTo>
                    <a:pt x="856" y="1"/>
                  </a:moveTo>
                  <a:cubicBezTo>
                    <a:pt x="823" y="1"/>
                    <a:pt x="790" y="10"/>
                    <a:pt x="759" y="28"/>
                  </a:cubicBezTo>
                  <a:cubicBezTo>
                    <a:pt x="665" y="75"/>
                    <a:pt x="634" y="193"/>
                    <a:pt x="689" y="279"/>
                  </a:cubicBezTo>
                  <a:lnTo>
                    <a:pt x="689" y="286"/>
                  </a:lnTo>
                  <a:lnTo>
                    <a:pt x="0" y="678"/>
                  </a:lnTo>
                  <a:lnTo>
                    <a:pt x="32" y="732"/>
                  </a:lnTo>
                  <a:lnTo>
                    <a:pt x="110" y="865"/>
                  </a:lnTo>
                  <a:lnTo>
                    <a:pt x="188" y="998"/>
                  </a:lnTo>
                  <a:cubicBezTo>
                    <a:pt x="230" y="1076"/>
                    <a:pt x="309" y="1120"/>
                    <a:pt x="392" y="1120"/>
                  </a:cubicBezTo>
                  <a:cubicBezTo>
                    <a:pt x="434" y="1120"/>
                    <a:pt x="477" y="1108"/>
                    <a:pt x="517" y="1085"/>
                  </a:cubicBezTo>
                  <a:lnTo>
                    <a:pt x="1636" y="451"/>
                  </a:lnTo>
                  <a:cubicBezTo>
                    <a:pt x="1698" y="412"/>
                    <a:pt x="1722" y="326"/>
                    <a:pt x="1683" y="263"/>
                  </a:cubicBezTo>
                  <a:lnTo>
                    <a:pt x="1659" y="224"/>
                  </a:lnTo>
                  <a:cubicBezTo>
                    <a:pt x="1580" y="87"/>
                    <a:pt x="1438" y="11"/>
                    <a:pt x="1291" y="11"/>
                  </a:cubicBezTo>
                  <a:cubicBezTo>
                    <a:pt x="1220" y="11"/>
                    <a:pt x="1147" y="29"/>
                    <a:pt x="1080" y="67"/>
                  </a:cubicBezTo>
                  <a:lnTo>
                    <a:pt x="1018" y="99"/>
                  </a:lnTo>
                  <a:lnTo>
                    <a:pt x="1010" y="99"/>
                  </a:lnTo>
                  <a:cubicBezTo>
                    <a:pt x="1002" y="83"/>
                    <a:pt x="994" y="75"/>
                    <a:pt x="986" y="60"/>
                  </a:cubicBezTo>
                  <a:cubicBezTo>
                    <a:pt x="953" y="22"/>
                    <a:pt x="906" y="1"/>
                    <a:pt x="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727525" y="3471800"/>
              <a:ext cx="105075" cy="73000"/>
            </a:xfrm>
            <a:custGeom>
              <a:rect b="b" l="l" r="r" t="t"/>
              <a:pathLst>
                <a:path extrusionOk="0" h="2920" w="4203">
                  <a:moveTo>
                    <a:pt x="3397" y="1"/>
                  </a:moveTo>
                  <a:lnTo>
                    <a:pt x="1" y="345"/>
                  </a:lnTo>
                  <a:lnTo>
                    <a:pt x="196" y="2872"/>
                  </a:lnTo>
                  <a:lnTo>
                    <a:pt x="509" y="2880"/>
                  </a:lnTo>
                  <a:lnTo>
                    <a:pt x="1871" y="2919"/>
                  </a:lnTo>
                  <a:lnTo>
                    <a:pt x="2020" y="2919"/>
                  </a:lnTo>
                  <a:lnTo>
                    <a:pt x="1926" y="1120"/>
                  </a:lnTo>
                  <a:lnTo>
                    <a:pt x="2591" y="2434"/>
                  </a:lnTo>
                  <a:lnTo>
                    <a:pt x="2779" y="2309"/>
                  </a:lnTo>
                  <a:lnTo>
                    <a:pt x="3913" y="1566"/>
                  </a:lnTo>
                  <a:lnTo>
                    <a:pt x="4203" y="1370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3" name="Google Shape;1593;p46"/>
          <p:cNvGrpSpPr/>
          <p:nvPr/>
        </p:nvGrpSpPr>
        <p:grpSpPr>
          <a:xfrm>
            <a:off x="6288758" y="3062812"/>
            <a:ext cx="689341" cy="1504517"/>
            <a:chOff x="845300" y="2976525"/>
            <a:chExt cx="288150" cy="628900"/>
          </a:xfrm>
        </p:grpSpPr>
        <p:sp>
          <p:nvSpPr>
            <p:cNvPr id="1594" name="Google Shape;1594;p46"/>
            <p:cNvSpPr/>
            <p:nvPr/>
          </p:nvSpPr>
          <p:spPr>
            <a:xfrm>
              <a:off x="1027200" y="3531475"/>
              <a:ext cx="32700" cy="37975"/>
            </a:xfrm>
            <a:custGeom>
              <a:rect b="b" l="l" r="r" t="t"/>
              <a:pathLst>
                <a:path extrusionOk="0" h="1519" w="1308">
                  <a:moveTo>
                    <a:pt x="1" y="0"/>
                  </a:moveTo>
                  <a:lnTo>
                    <a:pt x="1" y="1518"/>
                  </a:lnTo>
                  <a:lnTo>
                    <a:pt x="1308" y="1518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954250" y="3531475"/>
              <a:ext cx="32700" cy="37975"/>
            </a:xfrm>
            <a:custGeom>
              <a:rect b="b" l="l" r="r" t="t"/>
              <a:pathLst>
                <a:path extrusionOk="0" h="1519" w="1308">
                  <a:moveTo>
                    <a:pt x="0" y="0"/>
                  </a:moveTo>
                  <a:lnTo>
                    <a:pt x="0" y="1518"/>
                  </a:lnTo>
                  <a:lnTo>
                    <a:pt x="1307" y="1518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1027200" y="3569425"/>
              <a:ext cx="67525" cy="34450"/>
            </a:xfrm>
            <a:custGeom>
              <a:rect b="b" l="l" r="r" t="t"/>
              <a:pathLst>
                <a:path extrusionOk="0" h="1378" w="2701">
                  <a:moveTo>
                    <a:pt x="1308" y="0"/>
                  </a:moveTo>
                  <a:lnTo>
                    <a:pt x="1" y="16"/>
                  </a:lnTo>
                  <a:lnTo>
                    <a:pt x="1" y="1197"/>
                  </a:lnTo>
                  <a:cubicBezTo>
                    <a:pt x="9" y="1299"/>
                    <a:pt x="87" y="1377"/>
                    <a:pt x="189" y="1377"/>
                  </a:cubicBezTo>
                  <a:lnTo>
                    <a:pt x="1315" y="1369"/>
                  </a:lnTo>
                  <a:lnTo>
                    <a:pt x="2700" y="1361"/>
                  </a:lnTo>
                  <a:lnTo>
                    <a:pt x="2700" y="1307"/>
                  </a:lnTo>
                  <a:cubicBezTo>
                    <a:pt x="2700" y="884"/>
                    <a:pt x="2356" y="540"/>
                    <a:pt x="1934" y="540"/>
                  </a:cubicBezTo>
                  <a:lnTo>
                    <a:pt x="1315" y="548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1027400" y="3599925"/>
              <a:ext cx="67325" cy="5500"/>
            </a:xfrm>
            <a:custGeom>
              <a:rect b="b" l="l" r="r" t="t"/>
              <a:pathLst>
                <a:path extrusionOk="0" h="220" w="2693">
                  <a:moveTo>
                    <a:pt x="2692" y="1"/>
                  </a:moveTo>
                  <a:lnTo>
                    <a:pt x="1" y="16"/>
                  </a:lnTo>
                  <a:lnTo>
                    <a:pt x="1" y="220"/>
                  </a:lnTo>
                  <a:lnTo>
                    <a:pt x="2692" y="204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1059875" y="3576850"/>
              <a:ext cx="8625" cy="7850"/>
            </a:xfrm>
            <a:custGeom>
              <a:rect b="b" l="l" r="r" t="t"/>
              <a:pathLst>
                <a:path extrusionOk="0" h="314" w="345">
                  <a:moveTo>
                    <a:pt x="220" y="63"/>
                  </a:moveTo>
                  <a:cubicBezTo>
                    <a:pt x="235" y="63"/>
                    <a:pt x="243" y="63"/>
                    <a:pt x="267" y="86"/>
                  </a:cubicBezTo>
                  <a:cubicBezTo>
                    <a:pt x="282" y="110"/>
                    <a:pt x="282" y="126"/>
                    <a:pt x="282" y="133"/>
                  </a:cubicBezTo>
                  <a:cubicBezTo>
                    <a:pt x="267" y="173"/>
                    <a:pt x="188" y="219"/>
                    <a:pt x="63" y="251"/>
                  </a:cubicBezTo>
                  <a:cubicBezTo>
                    <a:pt x="118" y="141"/>
                    <a:pt x="173" y="71"/>
                    <a:pt x="220" y="63"/>
                  </a:cubicBezTo>
                  <a:close/>
                  <a:moveTo>
                    <a:pt x="204" y="0"/>
                  </a:moveTo>
                  <a:cubicBezTo>
                    <a:pt x="126" y="16"/>
                    <a:pt x="55" y="126"/>
                    <a:pt x="8" y="219"/>
                  </a:cubicBezTo>
                  <a:cubicBezTo>
                    <a:pt x="1" y="243"/>
                    <a:pt x="1" y="266"/>
                    <a:pt x="16" y="290"/>
                  </a:cubicBezTo>
                  <a:cubicBezTo>
                    <a:pt x="24" y="306"/>
                    <a:pt x="48" y="313"/>
                    <a:pt x="63" y="313"/>
                  </a:cubicBezTo>
                  <a:cubicBezTo>
                    <a:pt x="63" y="313"/>
                    <a:pt x="71" y="313"/>
                    <a:pt x="79" y="306"/>
                  </a:cubicBezTo>
                  <a:cubicBezTo>
                    <a:pt x="235" y="266"/>
                    <a:pt x="321" y="212"/>
                    <a:pt x="337" y="149"/>
                  </a:cubicBezTo>
                  <a:cubicBezTo>
                    <a:pt x="345" y="126"/>
                    <a:pt x="345" y="86"/>
                    <a:pt x="306" y="47"/>
                  </a:cubicBezTo>
                  <a:cubicBezTo>
                    <a:pt x="274" y="0"/>
                    <a:pt x="235" y="0"/>
                    <a:pt x="2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1050500" y="3579525"/>
              <a:ext cx="11175" cy="6725"/>
            </a:xfrm>
            <a:custGeom>
              <a:rect b="b" l="l" r="r" t="t"/>
              <a:pathLst>
                <a:path extrusionOk="0" h="269" w="447">
                  <a:moveTo>
                    <a:pt x="125" y="58"/>
                  </a:moveTo>
                  <a:cubicBezTo>
                    <a:pt x="180" y="58"/>
                    <a:pt x="266" y="89"/>
                    <a:pt x="376" y="152"/>
                  </a:cubicBezTo>
                  <a:cubicBezTo>
                    <a:pt x="376" y="152"/>
                    <a:pt x="376" y="159"/>
                    <a:pt x="376" y="159"/>
                  </a:cubicBezTo>
                  <a:cubicBezTo>
                    <a:pt x="290" y="188"/>
                    <a:pt x="215" y="205"/>
                    <a:pt x="162" y="205"/>
                  </a:cubicBezTo>
                  <a:cubicBezTo>
                    <a:pt x="127" y="205"/>
                    <a:pt x="101" y="198"/>
                    <a:pt x="86" y="183"/>
                  </a:cubicBezTo>
                  <a:cubicBezTo>
                    <a:pt x="70" y="175"/>
                    <a:pt x="63" y="152"/>
                    <a:pt x="63" y="120"/>
                  </a:cubicBezTo>
                  <a:cubicBezTo>
                    <a:pt x="63" y="81"/>
                    <a:pt x="78" y="73"/>
                    <a:pt x="86" y="66"/>
                  </a:cubicBezTo>
                  <a:cubicBezTo>
                    <a:pt x="94" y="66"/>
                    <a:pt x="110" y="58"/>
                    <a:pt x="125" y="58"/>
                  </a:cubicBezTo>
                  <a:close/>
                  <a:moveTo>
                    <a:pt x="135" y="0"/>
                  </a:moveTo>
                  <a:cubicBezTo>
                    <a:pt x="106" y="0"/>
                    <a:pt x="82" y="7"/>
                    <a:pt x="63" y="19"/>
                  </a:cubicBezTo>
                  <a:cubicBezTo>
                    <a:pt x="31" y="26"/>
                    <a:pt x="8" y="58"/>
                    <a:pt x="0" y="120"/>
                  </a:cubicBezTo>
                  <a:cubicBezTo>
                    <a:pt x="0" y="183"/>
                    <a:pt x="24" y="214"/>
                    <a:pt x="47" y="238"/>
                  </a:cubicBezTo>
                  <a:cubicBezTo>
                    <a:pt x="78" y="253"/>
                    <a:pt x="117" y="269"/>
                    <a:pt x="164" y="269"/>
                  </a:cubicBezTo>
                  <a:cubicBezTo>
                    <a:pt x="235" y="269"/>
                    <a:pt x="321" y="245"/>
                    <a:pt x="391" y="214"/>
                  </a:cubicBezTo>
                  <a:cubicBezTo>
                    <a:pt x="407" y="214"/>
                    <a:pt x="423" y="199"/>
                    <a:pt x="430" y="183"/>
                  </a:cubicBezTo>
                  <a:cubicBezTo>
                    <a:pt x="446" y="152"/>
                    <a:pt x="430" y="112"/>
                    <a:pt x="407" y="97"/>
                  </a:cubicBezTo>
                  <a:cubicBezTo>
                    <a:pt x="293" y="32"/>
                    <a:pt x="202" y="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1056550" y="3583300"/>
              <a:ext cx="5700" cy="9225"/>
            </a:xfrm>
            <a:custGeom>
              <a:rect b="b" l="l" r="r" t="t"/>
              <a:pathLst>
                <a:path extrusionOk="0" h="369" w="228">
                  <a:moveTo>
                    <a:pt x="173" y="1"/>
                  </a:moveTo>
                  <a:cubicBezTo>
                    <a:pt x="157" y="1"/>
                    <a:pt x="141" y="16"/>
                    <a:pt x="141" y="32"/>
                  </a:cubicBezTo>
                  <a:cubicBezTo>
                    <a:pt x="141" y="40"/>
                    <a:pt x="165" y="235"/>
                    <a:pt x="24" y="314"/>
                  </a:cubicBezTo>
                  <a:cubicBezTo>
                    <a:pt x="8" y="321"/>
                    <a:pt x="1" y="337"/>
                    <a:pt x="8" y="353"/>
                  </a:cubicBezTo>
                  <a:cubicBezTo>
                    <a:pt x="16" y="360"/>
                    <a:pt x="24" y="368"/>
                    <a:pt x="40" y="368"/>
                  </a:cubicBezTo>
                  <a:lnTo>
                    <a:pt x="48" y="368"/>
                  </a:lnTo>
                  <a:cubicBezTo>
                    <a:pt x="228" y="267"/>
                    <a:pt x="204" y="40"/>
                    <a:pt x="204" y="24"/>
                  </a:cubicBezTo>
                  <a:cubicBezTo>
                    <a:pt x="204" y="8"/>
                    <a:pt x="188" y="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1031325" y="3579575"/>
              <a:ext cx="13700" cy="13525"/>
            </a:xfrm>
            <a:custGeom>
              <a:rect b="b" l="l" r="r" t="t"/>
              <a:pathLst>
                <a:path extrusionOk="0" h="541" w="548">
                  <a:moveTo>
                    <a:pt x="274" y="64"/>
                  </a:moveTo>
                  <a:cubicBezTo>
                    <a:pt x="329" y="64"/>
                    <a:pt x="384" y="87"/>
                    <a:pt x="423" y="126"/>
                  </a:cubicBezTo>
                  <a:cubicBezTo>
                    <a:pt x="462" y="165"/>
                    <a:pt x="485" y="212"/>
                    <a:pt x="485" y="275"/>
                  </a:cubicBezTo>
                  <a:cubicBezTo>
                    <a:pt x="485" y="384"/>
                    <a:pt x="391" y="486"/>
                    <a:pt x="274" y="486"/>
                  </a:cubicBezTo>
                  <a:cubicBezTo>
                    <a:pt x="157" y="486"/>
                    <a:pt x="63" y="392"/>
                    <a:pt x="63" y="275"/>
                  </a:cubicBezTo>
                  <a:cubicBezTo>
                    <a:pt x="63" y="157"/>
                    <a:pt x="157" y="64"/>
                    <a:pt x="274" y="64"/>
                  </a:cubicBezTo>
                  <a:close/>
                  <a:moveTo>
                    <a:pt x="274" y="1"/>
                  </a:moveTo>
                  <a:cubicBezTo>
                    <a:pt x="125" y="1"/>
                    <a:pt x="0" y="126"/>
                    <a:pt x="8" y="275"/>
                  </a:cubicBezTo>
                  <a:cubicBezTo>
                    <a:pt x="8" y="423"/>
                    <a:pt x="125" y="541"/>
                    <a:pt x="274" y="541"/>
                  </a:cubicBezTo>
                  <a:cubicBezTo>
                    <a:pt x="423" y="541"/>
                    <a:pt x="548" y="423"/>
                    <a:pt x="548" y="275"/>
                  </a:cubicBezTo>
                  <a:cubicBezTo>
                    <a:pt x="548" y="197"/>
                    <a:pt x="517" y="134"/>
                    <a:pt x="470" y="79"/>
                  </a:cubicBezTo>
                  <a:cubicBezTo>
                    <a:pt x="415" y="32"/>
                    <a:pt x="345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919225" y="3569425"/>
              <a:ext cx="67525" cy="34450"/>
            </a:xfrm>
            <a:custGeom>
              <a:rect b="b" l="l" r="r" t="t"/>
              <a:pathLst>
                <a:path extrusionOk="0" h="1378" w="2701">
                  <a:moveTo>
                    <a:pt x="1394" y="0"/>
                  </a:moveTo>
                  <a:lnTo>
                    <a:pt x="1386" y="548"/>
                  </a:lnTo>
                  <a:lnTo>
                    <a:pt x="768" y="540"/>
                  </a:lnTo>
                  <a:cubicBezTo>
                    <a:pt x="345" y="540"/>
                    <a:pt x="1" y="884"/>
                    <a:pt x="1" y="1307"/>
                  </a:cubicBezTo>
                  <a:lnTo>
                    <a:pt x="1" y="1361"/>
                  </a:lnTo>
                  <a:lnTo>
                    <a:pt x="1386" y="1369"/>
                  </a:lnTo>
                  <a:lnTo>
                    <a:pt x="2512" y="1377"/>
                  </a:lnTo>
                  <a:cubicBezTo>
                    <a:pt x="2614" y="1377"/>
                    <a:pt x="2692" y="1299"/>
                    <a:pt x="2692" y="1197"/>
                  </a:cubicBezTo>
                  <a:lnTo>
                    <a:pt x="2700" y="16"/>
                  </a:lnTo>
                  <a:lnTo>
                    <a:pt x="1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919225" y="3599925"/>
              <a:ext cx="67325" cy="5500"/>
            </a:xfrm>
            <a:custGeom>
              <a:rect b="b" l="l" r="r" t="t"/>
              <a:pathLst>
                <a:path extrusionOk="0" h="220" w="2693">
                  <a:moveTo>
                    <a:pt x="1" y="1"/>
                  </a:moveTo>
                  <a:lnTo>
                    <a:pt x="1" y="204"/>
                  </a:lnTo>
                  <a:lnTo>
                    <a:pt x="2692" y="220"/>
                  </a:lnTo>
                  <a:lnTo>
                    <a:pt x="2692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945450" y="3576850"/>
              <a:ext cx="8625" cy="7850"/>
            </a:xfrm>
            <a:custGeom>
              <a:rect b="b" l="l" r="r" t="t"/>
              <a:pathLst>
                <a:path extrusionOk="0" h="314" w="345">
                  <a:moveTo>
                    <a:pt x="126" y="63"/>
                  </a:moveTo>
                  <a:cubicBezTo>
                    <a:pt x="172" y="71"/>
                    <a:pt x="227" y="141"/>
                    <a:pt x="282" y="251"/>
                  </a:cubicBezTo>
                  <a:cubicBezTo>
                    <a:pt x="157" y="219"/>
                    <a:pt x="79" y="173"/>
                    <a:pt x="63" y="133"/>
                  </a:cubicBezTo>
                  <a:cubicBezTo>
                    <a:pt x="63" y="126"/>
                    <a:pt x="55" y="110"/>
                    <a:pt x="79" y="86"/>
                  </a:cubicBezTo>
                  <a:cubicBezTo>
                    <a:pt x="94" y="63"/>
                    <a:pt x="110" y="63"/>
                    <a:pt x="126" y="63"/>
                  </a:cubicBezTo>
                  <a:close/>
                  <a:moveTo>
                    <a:pt x="133" y="0"/>
                  </a:moveTo>
                  <a:cubicBezTo>
                    <a:pt x="110" y="0"/>
                    <a:pt x="71" y="0"/>
                    <a:pt x="39" y="47"/>
                  </a:cubicBezTo>
                  <a:cubicBezTo>
                    <a:pt x="0" y="86"/>
                    <a:pt x="0" y="126"/>
                    <a:pt x="8" y="149"/>
                  </a:cubicBezTo>
                  <a:cubicBezTo>
                    <a:pt x="24" y="212"/>
                    <a:pt x="110" y="266"/>
                    <a:pt x="266" y="306"/>
                  </a:cubicBezTo>
                  <a:cubicBezTo>
                    <a:pt x="274" y="313"/>
                    <a:pt x="274" y="313"/>
                    <a:pt x="282" y="313"/>
                  </a:cubicBezTo>
                  <a:cubicBezTo>
                    <a:pt x="298" y="313"/>
                    <a:pt x="313" y="306"/>
                    <a:pt x="329" y="290"/>
                  </a:cubicBezTo>
                  <a:cubicBezTo>
                    <a:pt x="345" y="266"/>
                    <a:pt x="345" y="243"/>
                    <a:pt x="337" y="219"/>
                  </a:cubicBezTo>
                  <a:cubicBezTo>
                    <a:pt x="290" y="126"/>
                    <a:pt x="219" y="16"/>
                    <a:pt x="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952300" y="3579525"/>
              <a:ext cx="11175" cy="6725"/>
            </a:xfrm>
            <a:custGeom>
              <a:rect b="b" l="l" r="r" t="t"/>
              <a:pathLst>
                <a:path extrusionOk="0" h="269" w="447">
                  <a:moveTo>
                    <a:pt x="321" y="58"/>
                  </a:moveTo>
                  <a:cubicBezTo>
                    <a:pt x="337" y="58"/>
                    <a:pt x="344" y="66"/>
                    <a:pt x="360" y="66"/>
                  </a:cubicBezTo>
                  <a:cubicBezTo>
                    <a:pt x="360" y="73"/>
                    <a:pt x="384" y="81"/>
                    <a:pt x="384" y="120"/>
                  </a:cubicBezTo>
                  <a:cubicBezTo>
                    <a:pt x="384" y="152"/>
                    <a:pt x="376" y="175"/>
                    <a:pt x="360" y="183"/>
                  </a:cubicBezTo>
                  <a:cubicBezTo>
                    <a:pt x="345" y="198"/>
                    <a:pt x="319" y="205"/>
                    <a:pt x="285" y="205"/>
                  </a:cubicBezTo>
                  <a:cubicBezTo>
                    <a:pt x="231" y="205"/>
                    <a:pt x="157" y="188"/>
                    <a:pt x="71" y="159"/>
                  </a:cubicBezTo>
                  <a:cubicBezTo>
                    <a:pt x="71" y="159"/>
                    <a:pt x="71" y="152"/>
                    <a:pt x="71" y="152"/>
                  </a:cubicBezTo>
                  <a:cubicBezTo>
                    <a:pt x="172" y="89"/>
                    <a:pt x="266" y="58"/>
                    <a:pt x="321" y="58"/>
                  </a:cubicBezTo>
                  <a:close/>
                  <a:moveTo>
                    <a:pt x="311" y="0"/>
                  </a:moveTo>
                  <a:cubicBezTo>
                    <a:pt x="245" y="0"/>
                    <a:pt x="153" y="32"/>
                    <a:pt x="39" y="97"/>
                  </a:cubicBezTo>
                  <a:cubicBezTo>
                    <a:pt x="8" y="112"/>
                    <a:pt x="0" y="152"/>
                    <a:pt x="16" y="183"/>
                  </a:cubicBezTo>
                  <a:cubicBezTo>
                    <a:pt x="24" y="199"/>
                    <a:pt x="39" y="214"/>
                    <a:pt x="55" y="214"/>
                  </a:cubicBezTo>
                  <a:cubicBezTo>
                    <a:pt x="125" y="245"/>
                    <a:pt x="211" y="269"/>
                    <a:pt x="282" y="269"/>
                  </a:cubicBezTo>
                  <a:cubicBezTo>
                    <a:pt x="329" y="269"/>
                    <a:pt x="368" y="253"/>
                    <a:pt x="399" y="238"/>
                  </a:cubicBezTo>
                  <a:cubicBezTo>
                    <a:pt x="423" y="214"/>
                    <a:pt x="446" y="183"/>
                    <a:pt x="446" y="120"/>
                  </a:cubicBezTo>
                  <a:cubicBezTo>
                    <a:pt x="438" y="58"/>
                    <a:pt x="407" y="26"/>
                    <a:pt x="384" y="19"/>
                  </a:cubicBezTo>
                  <a:cubicBezTo>
                    <a:pt x="364" y="7"/>
                    <a:pt x="340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951700" y="3583300"/>
              <a:ext cx="5700" cy="9225"/>
            </a:xfrm>
            <a:custGeom>
              <a:rect b="b" l="l" r="r" t="t"/>
              <a:pathLst>
                <a:path extrusionOk="0" h="369" w="228">
                  <a:moveTo>
                    <a:pt x="55" y="1"/>
                  </a:moveTo>
                  <a:cubicBezTo>
                    <a:pt x="40" y="1"/>
                    <a:pt x="24" y="8"/>
                    <a:pt x="24" y="24"/>
                  </a:cubicBezTo>
                  <a:cubicBezTo>
                    <a:pt x="24" y="40"/>
                    <a:pt x="1" y="267"/>
                    <a:pt x="173" y="368"/>
                  </a:cubicBezTo>
                  <a:lnTo>
                    <a:pt x="188" y="368"/>
                  </a:lnTo>
                  <a:cubicBezTo>
                    <a:pt x="204" y="368"/>
                    <a:pt x="212" y="360"/>
                    <a:pt x="220" y="353"/>
                  </a:cubicBezTo>
                  <a:cubicBezTo>
                    <a:pt x="228" y="337"/>
                    <a:pt x="220" y="321"/>
                    <a:pt x="204" y="314"/>
                  </a:cubicBezTo>
                  <a:cubicBezTo>
                    <a:pt x="63" y="235"/>
                    <a:pt x="79" y="40"/>
                    <a:pt x="79" y="32"/>
                  </a:cubicBezTo>
                  <a:cubicBezTo>
                    <a:pt x="87" y="16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968925" y="3579575"/>
              <a:ext cx="13525" cy="13525"/>
            </a:xfrm>
            <a:custGeom>
              <a:rect b="b" l="l" r="r" t="t"/>
              <a:pathLst>
                <a:path extrusionOk="0" h="541" w="541">
                  <a:moveTo>
                    <a:pt x="274" y="64"/>
                  </a:moveTo>
                  <a:cubicBezTo>
                    <a:pt x="391" y="64"/>
                    <a:pt x="485" y="157"/>
                    <a:pt x="485" y="275"/>
                  </a:cubicBezTo>
                  <a:cubicBezTo>
                    <a:pt x="485" y="392"/>
                    <a:pt x="384" y="486"/>
                    <a:pt x="274" y="486"/>
                  </a:cubicBezTo>
                  <a:cubicBezTo>
                    <a:pt x="157" y="486"/>
                    <a:pt x="63" y="384"/>
                    <a:pt x="63" y="275"/>
                  </a:cubicBezTo>
                  <a:cubicBezTo>
                    <a:pt x="63" y="212"/>
                    <a:pt x="86" y="165"/>
                    <a:pt x="125" y="126"/>
                  </a:cubicBezTo>
                  <a:cubicBezTo>
                    <a:pt x="165" y="87"/>
                    <a:pt x="219" y="64"/>
                    <a:pt x="274" y="64"/>
                  </a:cubicBezTo>
                  <a:close/>
                  <a:moveTo>
                    <a:pt x="274" y="1"/>
                  </a:moveTo>
                  <a:cubicBezTo>
                    <a:pt x="204" y="1"/>
                    <a:pt x="133" y="32"/>
                    <a:pt x="79" y="79"/>
                  </a:cubicBezTo>
                  <a:cubicBezTo>
                    <a:pt x="32" y="134"/>
                    <a:pt x="0" y="197"/>
                    <a:pt x="0" y="275"/>
                  </a:cubicBezTo>
                  <a:cubicBezTo>
                    <a:pt x="0" y="423"/>
                    <a:pt x="118" y="541"/>
                    <a:pt x="266" y="541"/>
                  </a:cubicBezTo>
                  <a:lnTo>
                    <a:pt x="274" y="541"/>
                  </a:lnTo>
                  <a:cubicBezTo>
                    <a:pt x="423" y="541"/>
                    <a:pt x="540" y="423"/>
                    <a:pt x="540" y="275"/>
                  </a:cubicBezTo>
                  <a:cubicBezTo>
                    <a:pt x="540" y="126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948375" y="3261225"/>
              <a:ext cx="121900" cy="291000"/>
            </a:xfrm>
            <a:custGeom>
              <a:rect b="b" l="l" r="r" t="t"/>
              <a:pathLst>
                <a:path extrusionOk="0" h="11640" w="4876">
                  <a:moveTo>
                    <a:pt x="2270" y="1"/>
                  </a:moveTo>
                  <a:cubicBezTo>
                    <a:pt x="2251" y="1"/>
                    <a:pt x="2237" y="2"/>
                    <a:pt x="2231" y="5"/>
                  </a:cubicBezTo>
                  <a:lnTo>
                    <a:pt x="71" y="341"/>
                  </a:lnTo>
                  <a:cubicBezTo>
                    <a:pt x="16" y="364"/>
                    <a:pt x="1" y="372"/>
                    <a:pt x="1" y="427"/>
                  </a:cubicBezTo>
                  <a:lnTo>
                    <a:pt x="32" y="11499"/>
                  </a:lnTo>
                  <a:cubicBezTo>
                    <a:pt x="32" y="11577"/>
                    <a:pt x="102" y="11639"/>
                    <a:pt x="196" y="11639"/>
                  </a:cubicBezTo>
                  <a:lnTo>
                    <a:pt x="1730" y="11632"/>
                  </a:lnTo>
                  <a:cubicBezTo>
                    <a:pt x="1816" y="11632"/>
                    <a:pt x="1886" y="11577"/>
                    <a:pt x="1894" y="11499"/>
                  </a:cubicBezTo>
                  <a:lnTo>
                    <a:pt x="2395" y="1656"/>
                  </a:lnTo>
                  <a:lnTo>
                    <a:pt x="2833" y="11499"/>
                  </a:lnTo>
                  <a:cubicBezTo>
                    <a:pt x="2841" y="11569"/>
                    <a:pt x="2911" y="11632"/>
                    <a:pt x="3005" y="11632"/>
                  </a:cubicBezTo>
                  <a:lnTo>
                    <a:pt x="4711" y="11632"/>
                  </a:lnTo>
                  <a:cubicBezTo>
                    <a:pt x="4797" y="11632"/>
                    <a:pt x="4875" y="11569"/>
                    <a:pt x="4875" y="11491"/>
                  </a:cubicBezTo>
                  <a:lnTo>
                    <a:pt x="4758" y="427"/>
                  </a:lnTo>
                  <a:cubicBezTo>
                    <a:pt x="4758" y="361"/>
                    <a:pt x="2607" y="1"/>
                    <a:pt x="2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948375" y="3531275"/>
              <a:ext cx="32700" cy="1575"/>
            </a:xfrm>
            <a:custGeom>
              <a:rect b="b" l="l" r="r" t="t"/>
              <a:pathLst>
                <a:path extrusionOk="0" h="63" w="1308">
                  <a:moveTo>
                    <a:pt x="32" y="0"/>
                  </a:moveTo>
                  <a:cubicBezTo>
                    <a:pt x="16" y="0"/>
                    <a:pt x="1" y="16"/>
                    <a:pt x="1" y="32"/>
                  </a:cubicBezTo>
                  <a:cubicBezTo>
                    <a:pt x="1" y="47"/>
                    <a:pt x="16" y="63"/>
                    <a:pt x="32" y="63"/>
                  </a:cubicBezTo>
                  <a:lnTo>
                    <a:pt x="1276" y="63"/>
                  </a:lnTo>
                  <a:cubicBezTo>
                    <a:pt x="1292" y="63"/>
                    <a:pt x="1307" y="47"/>
                    <a:pt x="1307" y="32"/>
                  </a:cubicBezTo>
                  <a:cubicBezTo>
                    <a:pt x="1307" y="16"/>
                    <a:pt x="1292" y="0"/>
                    <a:pt x="1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948975" y="3538500"/>
              <a:ext cx="17825" cy="1600"/>
            </a:xfrm>
            <a:custGeom>
              <a:rect b="b" l="l" r="r" t="t"/>
              <a:pathLst>
                <a:path extrusionOk="0" h="64" w="713">
                  <a:moveTo>
                    <a:pt x="31" y="1"/>
                  </a:moveTo>
                  <a:cubicBezTo>
                    <a:pt x="16" y="1"/>
                    <a:pt x="0" y="16"/>
                    <a:pt x="0" y="32"/>
                  </a:cubicBezTo>
                  <a:cubicBezTo>
                    <a:pt x="0" y="48"/>
                    <a:pt x="16" y="63"/>
                    <a:pt x="31" y="63"/>
                  </a:cubicBezTo>
                  <a:lnTo>
                    <a:pt x="681" y="63"/>
                  </a:lnTo>
                  <a:cubicBezTo>
                    <a:pt x="697" y="63"/>
                    <a:pt x="712" y="48"/>
                    <a:pt x="712" y="32"/>
                  </a:cubicBezTo>
                  <a:cubicBezTo>
                    <a:pt x="712" y="16"/>
                    <a:pt x="697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1038350" y="3531275"/>
              <a:ext cx="32700" cy="1575"/>
            </a:xfrm>
            <a:custGeom>
              <a:rect b="b" l="l" r="r" t="t"/>
              <a:pathLst>
                <a:path extrusionOk="0" h="63" w="1308">
                  <a:moveTo>
                    <a:pt x="32" y="0"/>
                  </a:moveTo>
                  <a:cubicBezTo>
                    <a:pt x="17" y="0"/>
                    <a:pt x="1" y="16"/>
                    <a:pt x="1" y="32"/>
                  </a:cubicBezTo>
                  <a:cubicBezTo>
                    <a:pt x="1" y="47"/>
                    <a:pt x="17" y="63"/>
                    <a:pt x="32" y="63"/>
                  </a:cubicBezTo>
                  <a:lnTo>
                    <a:pt x="1276" y="63"/>
                  </a:lnTo>
                  <a:cubicBezTo>
                    <a:pt x="1292" y="63"/>
                    <a:pt x="1308" y="47"/>
                    <a:pt x="1308" y="32"/>
                  </a:cubicBezTo>
                  <a:cubicBezTo>
                    <a:pt x="1308" y="16"/>
                    <a:pt x="1292" y="0"/>
                    <a:pt x="1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1052650" y="3538500"/>
              <a:ext cx="17625" cy="1600"/>
            </a:xfrm>
            <a:custGeom>
              <a:rect b="b" l="l" r="r" t="t"/>
              <a:pathLst>
                <a:path extrusionOk="0" h="64" w="705">
                  <a:moveTo>
                    <a:pt x="31" y="1"/>
                  </a:moveTo>
                  <a:cubicBezTo>
                    <a:pt x="8" y="1"/>
                    <a:pt x="0" y="16"/>
                    <a:pt x="0" y="32"/>
                  </a:cubicBezTo>
                  <a:cubicBezTo>
                    <a:pt x="0" y="48"/>
                    <a:pt x="8" y="63"/>
                    <a:pt x="31" y="63"/>
                  </a:cubicBezTo>
                  <a:lnTo>
                    <a:pt x="681" y="63"/>
                  </a:lnTo>
                  <a:cubicBezTo>
                    <a:pt x="697" y="63"/>
                    <a:pt x="704" y="48"/>
                    <a:pt x="704" y="32"/>
                  </a:cubicBezTo>
                  <a:cubicBezTo>
                    <a:pt x="704" y="16"/>
                    <a:pt x="697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981625" y="3093100"/>
              <a:ext cx="56175" cy="186650"/>
            </a:xfrm>
            <a:custGeom>
              <a:rect b="b" l="l" r="r" t="t"/>
              <a:pathLst>
                <a:path extrusionOk="0" h="7466" w="2247">
                  <a:moveTo>
                    <a:pt x="1" y="1"/>
                  </a:moveTo>
                  <a:lnTo>
                    <a:pt x="1" y="7465"/>
                  </a:lnTo>
                  <a:lnTo>
                    <a:pt x="2246" y="7465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1092925" y="3339375"/>
              <a:ext cx="16850" cy="260000"/>
            </a:xfrm>
            <a:custGeom>
              <a:rect b="b" l="l" r="r" t="t"/>
              <a:pathLst>
                <a:path extrusionOk="0" h="10400" w="674">
                  <a:moveTo>
                    <a:pt x="101" y="0"/>
                  </a:moveTo>
                  <a:cubicBezTo>
                    <a:pt x="96" y="0"/>
                    <a:pt x="92" y="0"/>
                    <a:pt x="87" y="1"/>
                  </a:cubicBezTo>
                  <a:lnTo>
                    <a:pt x="1" y="1"/>
                  </a:lnTo>
                  <a:lnTo>
                    <a:pt x="189" y="10399"/>
                  </a:lnTo>
                  <a:lnTo>
                    <a:pt x="580" y="10149"/>
                  </a:lnTo>
                  <a:cubicBezTo>
                    <a:pt x="643" y="10086"/>
                    <a:pt x="674" y="10000"/>
                    <a:pt x="674" y="9906"/>
                  </a:cubicBezTo>
                  <a:lnTo>
                    <a:pt x="463" y="360"/>
                  </a:lnTo>
                  <a:cubicBezTo>
                    <a:pt x="463" y="162"/>
                    <a:pt x="298" y="0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1090975" y="3337225"/>
              <a:ext cx="20950" cy="264300"/>
            </a:xfrm>
            <a:custGeom>
              <a:rect b="b" l="l" r="r" t="t"/>
              <a:pathLst>
                <a:path extrusionOk="0" h="10572" w="838">
                  <a:moveTo>
                    <a:pt x="165" y="0"/>
                  </a:moveTo>
                  <a:lnTo>
                    <a:pt x="79" y="8"/>
                  </a:lnTo>
                  <a:cubicBezTo>
                    <a:pt x="32" y="8"/>
                    <a:pt x="1" y="40"/>
                    <a:pt x="1" y="87"/>
                  </a:cubicBezTo>
                  <a:cubicBezTo>
                    <a:pt x="1" y="133"/>
                    <a:pt x="40" y="165"/>
                    <a:pt x="79" y="165"/>
                  </a:cubicBezTo>
                  <a:lnTo>
                    <a:pt x="165" y="165"/>
                  </a:lnTo>
                  <a:cubicBezTo>
                    <a:pt x="243" y="165"/>
                    <a:pt x="314" y="188"/>
                    <a:pt x="376" y="243"/>
                  </a:cubicBezTo>
                  <a:cubicBezTo>
                    <a:pt x="431" y="298"/>
                    <a:pt x="462" y="368"/>
                    <a:pt x="462" y="446"/>
                  </a:cubicBezTo>
                  <a:lnTo>
                    <a:pt x="674" y="10000"/>
                  </a:lnTo>
                  <a:cubicBezTo>
                    <a:pt x="674" y="10063"/>
                    <a:pt x="650" y="10125"/>
                    <a:pt x="611" y="10172"/>
                  </a:cubicBezTo>
                  <a:lnTo>
                    <a:pt x="220" y="10423"/>
                  </a:lnTo>
                  <a:cubicBezTo>
                    <a:pt x="181" y="10446"/>
                    <a:pt x="173" y="10493"/>
                    <a:pt x="196" y="10532"/>
                  </a:cubicBezTo>
                  <a:cubicBezTo>
                    <a:pt x="212" y="10556"/>
                    <a:pt x="235" y="10571"/>
                    <a:pt x="267" y="10571"/>
                  </a:cubicBezTo>
                  <a:cubicBezTo>
                    <a:pt x="275" y="10571"/>
                    <a:pt x="290" y="10563"/>
                    <a:pt x="306" y="10556"/>
                  </a:cubicBezTo>
                  <a:lnTo>
                    <a:pt x="705" y="10297"/>
                  </a:lnTo>
                  <a:lnTo>
                    <a:pt x="721" y="10290"/>
                  </a:lnTo>
                  <a:cubicBezTo>
                    <a:pt x="791" y="10211"/>
                    <a:pt x="838" y="10102"/>
                    <a:pt x="830" y="9992"/>
                  </a:cubicBezTo>
                  <a:lnTo>
                    <a:pt x="627" y="446"/>
                  </a:lnTo>
                  <a:cubicBezTo>
                    <a:pt x="619" y="321"/>
                    <a:pt x="572" y="212"/>
                    <a:pt x="486" y="126"/>
                  </a:cubicBezTo>
                  <a:cubicBezTo>
                    <a:pt x="400" y="47"/>
                    <a:pt x="282" y="0"/>
                    <a:pt x="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1105250" y="3381225"/>
              <a:ext cx="23700" cy="24500"/>
            </a:xfrm>
            <a:custGeom>
              <a:rect b="b" l="l" r="r" t="t"/>
              <a:pathLst>
                <a:path extrusionOk="0" h="980" w="948">
                  <a:moveTo>
                    <a:pt x="476" y="1"/>
                  </a:moveTo>
                  <a:cubicBezTo>
                    <a:pt x="472" y="1"/>
                    <a:pt x="467" y="1"/>
                    <a:pt x="463" y="1"/>
                  </a:cubicBezTo>
                  <a:cubicBezTo>
                    <a:pt x="204" y="1"/>
                    <a:pt x="1" y="228"/>
                    <a:pt x="9" y="502"/>
                  </a:cubicBezTo>
                  <a:cubicBezTo>
                    <a:pt x="16" y="763"/>
                    <a:pt x="221" y="979"/>
                    <a:pt x="473" y="979"/>
                  </a:cubicBezTo>
                  <a:cubicBezTo>
                    <a:pt x="477" y="979"/>
                    <a:pt x="482" y="979"/>
                    <a:pt x="486" y="979"/>
                  </a:cubicBezTo>
                  <a:cubicBezTo>
                    <a:pt x="744" y="971"/>
                    <a:pt x="948" y="752"/>
                    <a:pt x="948" y="478"/>
                  </a:cubicBezTo>
                  <a:cubicBezTo>
                    <a:pt x="940" y="217"/>
                    <a:pt x="728" y="1"/>
                    <a:pt x="476" y="1"/>
                  </a:cubicBez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1104275" y="3380250"/>
              <a:ext cx="25650" cy="26450"/>
            </a:xfrm>
            <a:custGeom>
              <a:rect b="b" l="l" r="r" t="t"/>
              <a:pathLst>
                <a:path extrusionOk="0" h="1058" w="1026">
                  <a:moveTo>
                    <a:pt x="517" y="79"/>
                  </a:moveTo>
                  <a:cubicBezTo>
                    <a:pt x="744" y="79"/>
                    <a:pt x="940" y="275"/>
                    <a:pt x="940" y="517"/>
                  </a:cubicBezTo>
                  <a:cubicBezTo>
                    <a:pt x="948" y="642"/>
                    <a:pt x="901" y="752"/>
                    <a:pt x="822" y="838"/>
                  </a:cubicBezTo>
                  <a:cubicBezTo>
                    <a:pt x="744" y="924"/>
                    <a:pt x="635" y="979"/>
                    <a:pt x="525" y="979"/>
                  </a:cubicBezTo>
                  <a:cubicBezTo>
                    <a:pt x="408" y="979"/>
                    <a:pt x="298" y="940"/>
                    <a:pt x="220" y="854"/>
                  </a:cubicBezTo>
                  <a:cubicBezTo>
                    <a:pt x="134" y="768"/>
                    <a:pt x="87" y="658"/>
                    <a:pt x="87" y="541"/>
                  </a:cubicBezTo>
                  <a:cubicBezTo>
                    <a:pt x="87" y="416"/>
                    <a:pt x="126" y="306"/>
                    <a:pt x="204" y="220"/>
                  </a:cubicBezTo>
                  <a:cubicBezTo>
                    <a:pt x="282" y="126"/>
                    <a:pt x="392" y="79"/>
                    <a:pt x="502" y="79"/>
                  </a:cubicBezTo>
                  <a:close/>
                  <a:moveTo>
                    <a:pt x="515" y="1"/>
                  </a:moveTo>
                  <a:cubicBezTo>
                    <a:pt x="511" y="1"/>
                    <a:pt x="506" y="1"/>
                    <a:pt x="502" y="1"/>
                  </a:cubicBezTo>
                  <a:cubicBezTo>
                    <a:pt x="369" y="1"/>
                    <a:pt x="243" y="56"/>
                    <a:pt x="149" y="165"/>
                  </a:cubicBezTo>
                  <a:cubicBezTo>
                    <a:pt x="56" y="267"/>
                    <a:pt x="1" y="400"/>
                    <a:pt x="9" y="541"/>
                  </a:cubicBezTo>
                  <a:cubicBezTo>
                    <a:pt x="9" y="682"/>
                    <a:pt x="63" y="815"/>
                    <a:pt x="165" y="908"/>
                  </a:cubicBezTo>
                  <a:cubicBezTo>
                    <a:pt x="259" y="1010"/>
                    <a:pt x="384" y="1057"/>
                    <a:pt x="517" y="1057"/>
                  </a:cubicBezTo>
                  <a:lnTo>
                    <a:pt x="525" y="1057"/>
                  </a:lnTo>
                  <a:cubicBezTo>
                    <a:pt x="666" y="1057"/>
                    <a:pt x="791" y="995"/>
                    <a:pt x="885" y="893"/>
                  </a:cubicBezTo>
                  <a:cubicBezTo>
                    <a:pt x="979" y="791"/>
                    <a:pt x="1026" y="658"/>
                    <a:pt x="1026" y="517"/>
                  </a:cubicBezTo>
                  <a:cubicBezTo>
                    <a:pt x="1018" y="232"/>
                    <a:pt x="791" y="1"/>
                    <a:pt x="515" y="1"/>
                  </a:cubicBez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1106425" y="3383200"/>
              <a:ext cx="21550" cy="20550"/>
            </a:xfrm>
            <a:custGeom>
              <a:rect b="b" l="l" r="r" t="t"/>
              <a:pathLst>
                <a:path extrusionOk="0" h="822" w="862">
                  <a:moveTo>
                    <a:pt x="416" y="0"/>
                  </a:moveTo>
                  <a:cubicBezTo>
                    <a:pt x="181" y="8"/>
                    <a:pt x="1" y="196"/>
                    <a:pt x="1" y="423"/>
                  </a:cubicBezTo>
                  <a:cubicBezTo>
                    <a:pt x="9" y="642"/>
                    <a:pt x="204" y="822"/>
                    <a:pt x="439" y="822"/>
                  </a:cubicBezTo>
                  <a:cubicBezTo>
                    <a:pt x="674" y="814"/>
                    <a:pt x="862" y="626"/>
                    <a:pt x="854" y="399"/>
                  </a:cubicBezTo>
                  <a:cubicBezTo>
                    <a:pt x="846" y="172"/>
                    <a:pt x="658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1111125" y="3387875"/>
              <a:ext cx="11950" cy="11175"/>
            </a:xfrm>
            <a:custGeom>
              <a:rect b="b" l="l" r="r" t="t"/>
              <a:pathLst>
                <a:path extrusionOk="0" h="447" w="478">
                  <a:moveTo>
                    <a:pt x="250" y="1"/>
                  </a:moveTo>
                  <a:cubicBezTo>
                    <a:pt x="245" y="1"/>
                    <a:pt x="240" y="1"/>
                    <a:pt x="235" y="1"/>
                  </a:cubicBezTo>
                  <a:cubicBezTo>
                    <a:pt x="102" y="1"/>
                    <a:pt x="1" y="103"/>
                    <a:pt x="8" y="228"/>
                  </a:cubicBezTo>
                  <a:cubicBezTo>
                    <a:pt x="8" y="353"/>
                    <a:pt x="118" y="447"/>
                    <a:pt x="243" y="447"/>
                  </a:cubicBezTo>
                  <a:cubicBezTo>
                    <a:pt x="376" y="447"/>
                    <a:pt x="478" y="345"/>
                    <a:pt x="478" y="220"/>
                  </a:cubicBezTo>
                  <a:cubicBezTo>
                    <a:pt x="470" y="99"/>
                    <a:pt x="376" y="1"/>
                    <a:pt x="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1108775" y="3539675"/>
              <a:ext cx="23700" cy="24675"/>
            </a:xfrm>
            <a:custGeom>
              <a:rect b="b" l="l" r="r" t="t"/>
              <a:pathLst>
                <a:path extrusionOk="0" h="987" w="948">
                  <a:moveTo>
                    <a:pt x="462" y="1"/>
                  </a:moveTo>
                  <a:cubicBezTo>
                    <a:pt x="204" y="9"/>
                    <a:pt x="1" y="235"/>
                    <a:pt x="9" y="501"/>
                  </a:cubicBezTo>
                  <a:cubicBezTo>
                    <a:pt x="9" y="775"/>
                    <a:pt x="228" y="987"/>
                    <a:pt x="486" y="987"/>
                  </a:cubicBezTo>
                  <a:cubicBezTo>
                    <a:pt x="744" y="979"/>
                    <a:pt x="948" y="752"/>
                    <a:pt x="940" y="486"/>
                  </a:cubicBezTo>
                  <a:cubicBezTo>
                    <a:pt x="940" y="212"/>
                    <a:pt x="721" y="1"/>
                    <a:pt x="462" y="1"/>
                  </a:cubicBez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1107800" y="3538700"/>
              <a:ext cx="25650" cy="26625"/>
            </a:xfrm>
            <a:custGeom>
              <a:rect b="b" l="l" r="r" t="t"/>
              <a:pathLst>
                <a:path extrusionOk="0" h="1065" w="1026">
                  <a:moveTo>
                    <a:pt x="501" y="79"/>
                  </a:moveTo>
                  <a:cubicBezTo>
                    <a:pt x="619" y="79"/>
                    <a:pt x="728" y="126"/>
                    <a:pt x="807" y="204"/>
                  </a:cubicBezTo>
                  <a:cubicBezTo>
                    <a:pt x="893" y="290"/>
                    <a:pt x="940" y="400"/>
                    <a:pt x="940" y="525"/>
                  </a:cubicBezTo>
                  <a:cubicBezTo>
                    <a:pt x="940" y="642"/>
                    <a:pt x="900" y="760"/>
                    <a:pt x="822" y="846"/>
                  </a:cubicBezTo>
                  <a:cubicBezTo>
                    <a:pt x="744" y="932"/>
                    <a:pt x="634" y="979"/>
                    <a:pt x="525" y="986"/>
                  </a:cubicBezTo>
                  <a:cubicBezTo>
                    <a:pt x="282" y="986"/>
                    <a:pt x="87" y="791"/>
                    <a:pt x="87" y="540"/>
                  </a:cubicBezTo>
                  <a:cubicBezTo>
                    <a:pt x="79" y="423"/>
                    <a:pt x="126" y="306"/>
                    <a:pt x="204" y="220"/>
                  </a:cubicBezTo>
                  <a:cubicBezTo>
                    <a:pt x="282" y="134"/>
                    <a:pt x="392" y="87"/>
                    <a:pt x="501" y="79"/>
                  </a:cubicBezTo>
                  <a:close/>
                  <a:moveTo>
                    <a:pt x="501" y="1"/>
                  </a:moveTo>
                  <a:cubicBezTo>
                    <a:pt x="368" y="8"/>
                    <a:pt x="235" y="63"/>
                    <a:pt x="141" y="165"/>
                  </a:cubicBezTo>
                  <a:cubicBezTo>
                    <a:pt x="48" y="267"/>
                    <a:pt x="1" y="400"/>
                    <a:pt x="1" y="540"/>
                  </a:cubicBezTo>
                  <a:cubicBezTo>
                    <a:pt x="8" y="830"/>
                    <a:pt x="235" y="1065"/>
                    <a:pt x="517" y="1065"/>
                  </a:cubicBezTo>
                  <a:lnTo>
                    <a:pt x="525" y="1065"/>
                  </a:lnTo>
                  <a:cubicBezTo>
                    <a:pt x="658" y="1057"/>
                    <a:pt x="791" y="1002"/>
                    <a:pt x="885" y="900"/>
                  </a:cubicBezTo>
                  <a:cubicBezTo>
                    <a:pt x="971" y="799"/>
                    <a:pt x="1026" y="666"/>
                    <a:pt x="1018" y="525"/>
                  </a:cubicBezTo>
                  <a:cubicBezTo>
                    <a:pt x="1018" y="376"/>
                    <a:pt x="963" y="251"/>
                    <a:pt x="861" y="149"/>
                  </a:cubicBezTo>
                  <a:cubicBezTo>
                    <a:pt x="767" y="48"/>
                    <a:pt x="634" y="1"/>
                    <a:pt x="501" y="1"/>
                  </a:cubicBez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1109750" y="3541825"/>
              <a:ext cx="21750" cy="20375"/>
            </a:xfrm>
            <a:custGeom>
              <a:rect b="b" l="l" r="r" t="t"/>
              <a:pathLst>
                <a:path extrusionOk="0" h="815" w="870">
                  <a:moveTo>
                    <a:pt x="438" y="1"/>
                  </a:moveTo>
                  <a:cubicBezTo>
                    <a:pt x="433" y="1"/>
                    <a:pt x="428" y="1"/>
                    <a:pt x="423" y="1"/>
                  </a:cubicBezTo>
                  <a:cubicBezTo>
                    <a:pt x="189" y="9"/>
                    <a:pt x="1" y="189"/>
                    <a:pt x="9" y="415"/>
                  </a:cubicBezTo>
                  <a:cubicBezTo>
                    <a:pt x="16" y="638"/>
                    <a:pt x="197" y="815"/>
                    <a:pt x="432" y="815"/>
                  </a:cubicBezTo>
                  <a:cubicBezTo>
                    <a:pt x="437" y="815"/>
                    <a:pt x="442" y="815"/>
                    <a:pt x="447" y="815"/>
                  </a:cubicBezTo>
                  <a:cubicBezTo>
                    <a:pt x="682" y="807"/>
                    <a:pt x="869" y="627"/>
                    <a:pt x="862" y="400"/>
                  </a:cubicBezTo>
                  <a:cubicBezTo>
                    <a:pt x="854" y="178"/>
                    <a:pt x="666" y="1"/>
                    <a:pt x="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1114650" y="3546325"/>
              <a:ext cx="11950" cy="11375"/>
            </a:xfrm>
            <a:custGeom>
              <a:rect b="b" l="l" r="r" t="t"/>
              <a:pathLst>
                <a:path extrusionOk="0" h="455" w="478">
                  <a:moveTo>
                    <a:pt x="235" y="1"/>
                  </a:moveTo>
                  <a:cubicBezTo>
                    <a:pt x="102" y="9"/>
                    <a:pt x="0" y="110"/>
                    <a:pt x="0" y="235"/>
                  </a:cubicBezTo>
                  <a:cubicBezTo>
                    <a:pt x="8" y="353"/>
                    <a:pt x="118" y="455"/>
                    <a:pt x="243" y="455"/>
                  </a:cubicBezTo>
                  <a:cubicBezTo>
                    <a:pt x="376" y="447"/>
                    <a:pt x="478" y="345"/>
                    <a:pt x="470" y="220"/>
                  </a:cubicBezTo>
                  <a:cubicBezTo>
                    <a:pt x="470" y="95"/>
                    <a:pt x="360" y="1"/>
                    <a:pt x="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1065150" y="3174275"/>
              <a:ext cx="48550" cy="193400"/>
            </a:xfrm>
            <a:custGeom>
              <a:rect b="b" l="l" r="r" t="t"/>
              <a:pathLst>
                <a:path extrusionOk="0" h="7736" w="1942">
                  <a:moveTo>
                    <a:pt x="306" y="1"/>
                  </a:moveTo>
                  <a:lnTo>
                    <a:pt x="572" y="5963"/>
                  </a:lnTo>
                  <a:lnTo>
                    <a:pt x="71" y="6644"/>
                  </a:lnTo>
                  <a:cubicBezTo>
                    <a:pt x="1" y="6777"/>
                    <a:pt x="9" y="6933"/>
                    <a:pt x="79" y="7050"/>
                  </a:cubicBezTo>
                  <a:lnTo>
                    <a:pt x="361" y="7504"/>
                  </a:lnTo>
                  <a:cubicBezTo>
                    <a:pt x="445" y="7651"/>
                    <a:pt x="597" y="7735"/>
                    <a:pt x="773" y="7735"/>
                  </a:cubicBezTo>
                  <a:cubicBezTo>
                    <a:pt x="794" y="7735"/>
                    <a:pt x="816" y="7734"/>
                    <a:pt x="838" y="7731"/>
                  </a:cubicBezTo>
                  <a:lnTo>
                    <a:pt x="1292" y="7684"/>
                  </a:lnTo>
                  <a:cubicBezTo>
                    <a:pt x="1464" y="7669"/>
                    <a:pt x="1613" y="7575"/>
                    <a:pt x="1699" y="7426"/>
                  </a:cubicBezTo>
                  <a:lnTo>
                    <a:pt x="1879" y="7113"/>
                  </a:lnTo>
                  <a:cubicBezTo>
                    <a:pt x="1941" y="7004"/>
                    <a:pt x="1879" y="6878"/>
                    <a:pt x="1761" y="6863"/>
                  </a:cubicBezTo>
                  <a:cubicBezTo>
                    <a:pt x="1730" y="6863"/>
                    <a:pt x="1691" y="6871"/>
                    <a:pt x="1660" y="6886"/>
                  </a:cubicBezTo>
                  <a:lnTo>
                    <a:pt x="1535" y="6972"/>
                  </a:lnTo>
                  <a:lnTo>
                    <a:pt x="1832" y="6127"/>
                  </a:lnTo>
                  <a:cubicBezTo>
                    <a:pt x="1863" y="6018"/>
                    <a:pt x="1887" y="5908"/>
                    <a:pt x="1887" y="5791"/>
                  </a:cubicBezTo>
                  <a:lnTo>
                    <a:pt x="1887" y="1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1079250" y="3317300"/>
              <a:ext cx="20950" cy="9575"/>
            </a:xfrm>
            <a:custGeom>
              <a:rect b="b" l="l" r="r" t="t"/>
              <a:pathLst>
                <a:path extrusionOk="0" h="383" w="838">
                  <a:moveTo>
                    <a:pt x="223" y="0"/>
                  </a:moveTo>
                  <a:cubicBezTo>
                    <a:pt x="153" y="0"/>
                    <a:pt x="78" y="14"/>
                    <a:pt x="0" y="46"/>
                  </a:cubicBezTo>
                  <a:lnTo>
                    <a:pt x="8" y="242"/>
                  </a:lnTo>
                  <a:cubicBezTo>
                    <a:pt x="8" y="242"/>
                    <a:pt x="46" y="235"/>
                    <a:pt x="120" y="235"/>
                  </a:cubicBezTo>
                  <a:cubicBezTo>
                    <a:pt x="252" y="235"/>
                    <a:pt x="496" y="257"/>
                    <a:pt x="837" y="383"/>
                  </a:cubicBezTo>
                  <a:cubicBezTo>
                    <a:pt x="837" y="383"/>
                    <a:pt x="594" y="0"/>
                    <a:pt x="223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1033675" y="3092900"/>
              <a:ext cx="85500" cy="211300"/>
            </a:xfrm>
            <a:custGeom>
              <a:rect b="b" l="l" r="r" t="t"/>
              <a:pathLst>
                <a:path extrusionOk="0" h="8452" w="3420">
                  <a:moveTo>
                    <a:pt x="180" y="1"/>
                  </a:moveTo>
                  <a:cubicBezTo>
                    <a:pt x="141" y="1"/>
                    <a:pt x="16" y="7395"/>
                    <a:pt x="0" y="8349"/>
                  </a:cubicBezTo>
                  <a:cubicBezTo>
                    <a:pt x="0" y="8404"/>
                    <a:pt x="47" y="8451"/>
                    <a:pt x="102" y="8451"/>
                  </a:cubicBezTo>
                  <a:lnTo>
                    <a:pt x="1463" y="8451"/>
                  </a:lnTo>
                  <a:cubicBezTo>
                    <a:pt x="1573" y="8451"/>
                    <a:pt x="1659" y="8365"/>
                    <a:pt x="1659" y="8255"/>
                  </a:cubicBezTo>
                  <a:lnTo>
                    <a:pt x="1581" y="3741"/>
                  </a:lnTo>
                  <a:lnTo>
                    <a:pt x="3153" y="3756"/>
                  </a:lnTo>
                  <a:cubicBezTo>
                    <a:pt x="3153" y="3756"/>
                    <a:pt x="3419" y="282"/>
                    <a:pt x="1127" y="87"/>
                  </a:cubicBezTo>
                  <a:cubicBezTo>
                    <a:pt x="423" y="32"/>
                    <a:pt x="211" y="9"/>
                    <a:pt x="180" y="1"/>
                  </a:cubicBezTo>
                  <a:cubicBezTo>
                    <a:pt x="180" y="1"/>
                    <a:pt x="180" y="1"/>
                    <a:pt x="1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1035625" y="3094275"/>
              <a:ext cx="29175" cy="48525"/>
            </a:xfrm>
            <a:custGeom>
              <a:rect b="b" l="l" r="r" t="t"/>
              <a:pathLst>
                <a:path extrusionOk="0" h="1941" w="1167">
                  <a:moveTo>
                    <a:pt x="1127" y="0"/>
                  </a:moveTo>
                  <a:cubicBezTo>
                    <a:pt x="360" y="0"/>
                    <a:pt x="16" y="1816"/>
                    <a:pt x="0" y="1894"/>
                  </a:cubicBezTo>
                  <a:cubicBezTo>
                    <a:pt x="0" y="1917"/>
                    <a:pt x="16" y="1941"/>
                    <a:pt x="32" y="1941"/>
                  </a:cubicBezTo>
                  <a:lnTo>
                    <a:pt x="40" y="1941"/>
                  </a:lnTo>
                  <a:cubicBezTo>
                    <a:pt x="63" y="1941"/>
                    <a:pt x="79" y="1933"/>
                    <a:pt x="79" y="1910"/>
                  </a:cubicBezTo>
                  <a:cubicBezTo>
                    <a:pt x="86" y="1894"/>
                    <a:pt x="431" y="79"/>
                    <a:pt x="1127" y="79"/>
                  </a:cubicBezTo>
                  <a:cubicBezTo>
                    <a:pt x="1151" y="79"/>
                    <a:pt x="1166" y="63"/>
                    <a:pt x="1166" y="40"/>
                  </a:cubicBezTo>
                  <a:cubicBezTo>
                    <a:pt x="1166" y="16"/>
                    <a:pt x="1151" y="0"/>
                    <a:pt x="1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1039350" y="3182300"/>
              <a:ext cx="2350" cy="2375"/>
            </a:xfrm>
            <a:custGeom>
              <a:rect b="b" l="l" r="r" t="t"/>
              <a:pathLst>
                <a:path extrusionOk="0" h="95" w="94">
                  <a:moveTo>
                    <a:pt x="47" y="0"/>
                  </a:moveTo>
                  <a:cubicBezTo>
                    <a:pt x="16" y="0"/>
                    <a:pt x="0" y="24"/>
                    <a:pt x="0" y="47"/>
                  </a:cubicBezTo>
                  <a:cubicBezTo>
                    <a:pt x="0" y="79"/>
                    <a:pt x="16" y="94"/>
                    <a:pt x="47" y="94"/>
                  </a:cubicBezTo>
                  <a:cubicBezTo>
                    <a:pt x="70" y="94"/>
                    <a:pt x="94" y="79"/>
                    <a:pt x="94" y="47"/>
                  </a:cubicBezTo>
                  <a:cubicBezTo>
                    <a:pt x="94" y="24"/>
                    <a:pt x="70" y="0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1039350" y="3218300"/>
              <a:ext cx="2350" cy="2550"/>
            </a:xfrm>
            <a:custGeom>
              <a:rect b="b" l="l" r="r" t="t"/>
              <a:pathLst>
                <a:path extrusionOk="0" h="102" w="94">
                  <a:moveTo>
                    <a:pt x="47" y="0"/>
                  </a:moveTo>
                  <a:cubicBezTo>
                    <a:pt x="16" y="0"/>
                    <a:pt x="0" y="24"/>
                    <a:pt x="0" y="47"/>
                  </a:cubicBezTo>
                  <a:cubicBezTo>
                    <a:pt x="0" y="78"/>
                    <a:pt x="16" y="102"/>
                    <a:pt x="47" y="102"/>
                  </a:cubicBezTo>
                  <a:cubicBezTo>
                    <a:pt x="70" y="102"/>
                    <a:pt x="94" y="78"/>
                    <a:pt x="94" y="47"/>
                  </a:cubicBezTo>
                  <a:cubicBezTo>
                    <a:pt x="94" y="24"/>
                    <a:pt x="70" y="0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1039350" y="3252525"/>
              <a:ext cx="2350" cy="2375"/>
            </a:xfrm>
            <a:custGeom>
              <a:rect b="b" l="l" r="r" t="t"/>
              <a:pathLst>
                <a:path extrusionOk="0" h="95" w="94">
                  <a:moveTo>
                    <a:pt x="47" y="0"/>
                  </a:moveTo>
                  <a:cubicBezTo>
                    <a:pt x="16" y="0"/>
                    <a:pt x="0" y="24"/>
                    <a:pt x="0" y="47"/>
                  </a:cubicBezTo>
                  <a:cubicBezTo>
                    <a:pt x="0" y="79"/>
                    <a:pt x="16" y="94"/>
                    <a:pt x="47" y="94"/>
                  </a:cubicBezTo>
                  <a:cubicBezTo>
                    <a:pt x="70" y="94"/>
                    <a:pt x="94" y="79"/>
                    <a:pt x="94" y="47"/>
                  </a:cubicBezTo>
                  <a:cubicBezTo>
                    <a:pt x="94" y="24"/>
                    <a:pt x="70" y="0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1062825" y="3158250"/>
              <a:ext cx="10375" cy="46775"/>
            </a:xfrm>
            <a:custGeom>
              <a:rect b="b" l="l" r="r" t="t"/>
              <a:pathLst>
                <a:path extrusionOk="0" h="1871" w="415">
                  <a:moveTo>
                    <a:pt x="415" y="0"/>
                  </a:moveTo>
                  <a:lnTo>
                    <a:pt x="0" y="869"/>
                  </a:lnTo>
                  <a:lnTo>
                    <a:pt x="415" y="1870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6"/>
            <p:cNvSpPr/>
            <p:nvPr/>
          </p:nvSpPr>
          <p:spPr>
            <a:xfrm>
              <a:off x="845300" y="3060375"/>
              <a:ext cx="105650" cy="156925"/>
            </a:xfrm>
            <a:custGeom>
              <a:rect b="b" l="l" r="r" t="t"/>
              <a:pathLst>
                <a:path extrusionOk="0" h="6277" w="4226">
                  <a:moveTo>
                    <a:pt x="820" y="1"/>
                  </a:moveTo>
                  <a:cubicBezTo>
                    <a:pt x="810" y="1"/>
                    <a:pt x="800" y="2"/>
                    <a:pt x="790" y="3"/>
                  </a:cubicBezTo>
                  <a:cubicBezTo>
                    <a:pt x="736" y="11"/>
                    <a:pt x="689" y="42"/>
                    <a:pt x="657" y="81"/>
                  </a:cubicBezTo>
                  <a:cubicBezTo>
                    <a:pt x="618" y="128"/>
                    <a:pt x="610" y="175"/>
                    <a:pt x="618" y="230"/>
                  </a:cubicBezTo>
                  <a:lnTo>
                    <a:pt x="673" y="660"/>
                  </a:lnTo>
                  <a:lnTo>
                    <a:pt x="673" y="660"/>
                  </a:lnTo>
                  <a:lnTo>
                    <a:pt x="462" y="300"/>
                  </a:lnTo>
                  <a:cubicBezTo>
                    <a:pt x="421" y="234"/>
                    <a:pt x="357" y="198"/>
                    <a:pt x="287" y="198"/>
                  </a:cubicBezTo>
                  <a:cubicBezTo>
                    <a:pt x="250" y="198"/>
                    <a:pt x="211" y="208"/>
                    <a:pt x="172" y="230"/>
                  </a:cubicBezTo>
                  <a:cubicBezTo>
                    <a:pt x="125" y="253"/>
                    <a:pt x="94" y="300"/>
                    <a:pt x="78" y="347"/>
                  </a:cubicBezTo>
                  <a:cubicBezTo>
                    <a:pt x="71" y="402"/>
                    <a:pt x="78" y="457"/>
                    <a:pt x="102" y="504"/>
                  </a:cubicBezTo>
                  <a:lnTo>
                    <a:pt x="399" y="1012"/>
                  </a:lnTo>
                  <a:cubicBezTo>
                    <a:pt x="258" y="1098"/>
                    <a:pt x="55" y="1247"/>
                    <a:pt x="24" y="1435"/>
                  </a:cubicBezTo>
                  <a:cubicBezTo>
                    <a:pt x="0" y="1544"/>
                    <a:pt x="39" y="1654"/>
                    <a:pt x="125" y="1756"/>
                  </a:cubicBezTo>
                  <a:cubicBezTo>
                    <a:pt x="313" y="1959"/>
                    <a:pt x="391" y="2115"/>
                    <a:pt x="423" y="2194"/>
                  </a:cubicBezTo>
                  <a:cubicBezTo>
                    <a:pt x="438" y="2288"/>
                    <a:pt x="462" y="2436"/>
                    <a:pt x="485" y="2601"/>
                  </a:cubicBezTo>
                  <a:cubicBezTo>
                    <a:pt x="532" y="2882"/>
                    <a:pt x="595" y="3227"/>
                    <a:pt x="634" y="3493"/>
                  </a:cubicBezTo>
                  <a:cubicBezTo>
                    <a:pt x="657" y="3673"/>
                    <a:pt x="783" y="4322"/>
                    <a:pt x="869" y="4752"/>
                  </a:cubicBezTo>
                  <a:cubicBezTo>
                    <a:pt x="908" y="4964"/>
                    <a:pt x="947" y="5136"/>
                    <a:pt x="947" y="5159"/>
                  </a:cubicBezTo>
                  <a:lnTo>
                    <a:pt x="963" y="5214"/>
                  </a:lnTo>
                  <a:cubicBezTo>
                    <a:pt x="1017" y="5410"/>
                    <a:pt x="1096" y="5582"/>
                    <a:pt x="1205" y="5730"/>
                  </a:cubicBezTo>
                  <a:cubicBezTo>
                    <a:pt x="1229" y="5762"/>
                    <a:pt x="1244" y="5793"/>
                    <a:pt x="1268" y="5809"/>
                  </a:cubicBezTo>
                  <a:cubicBezTo>
                    <a:pt x="1299" y="5848"/>
                    <a:pt x="1330" y="5879"/>
                    <a:pt x="1362" y="5910"/>
                  </a:cubicBezTo>
                  <a:cubicBezTo>
                    <a:pt x="1605" y="6148"/>
                    <a:pt x="1933" y="6276"/>
                    <a:pt x="2264" y="6276"/>
                  </a:cubicBezTo>
                  <a:cubicBezTo>
                    <a:pt x="2455" y="6276"/>
                    <a:pt x="2647" y="6234"/>
                    <a:pt x="2825" y="6145"/>
                  </a:cubicBezTo>
                  <a:cubicBezTo>
                    <a:pt x="3028" y="6043"/>
                    <a:pt x="3193" y="5895"/>
                    <a:pt x="3365" y="5746"/>
                  </a:cubicBezTo>
                  <a:lnTo>
                    <a:pt x="3803" y="5363"/>
                  </a:lnTo>
                  <a:cubicBezTo>
                    <a:pt x="3873" y="5308"/>
                    <a:pt x="3944" y="5245"/>
                    <a:pt x="4014" y="5183"/>
                  </a:cubicBezTo>
                  <a:cubicBezTo>
                    <a:pt x="4053" y="5144"/>
                    <a:pt x="4218" y="5042"/>
                    <a:pt x="4225" y="4987"/>
                  </a:cubicBezTo>
                  <a:cubicBezTo>
                    <a:pt x="4225" y="4979"/>
                    <a:pt x="4218" y="4971"/>
                    <a:pt x="4218" y="4956"/>
                  </a:cubicBezTo>
                  <a:cubicBezTo>
                    <a:pt x="4186" y="4901"/>
                    <a:pt x="4053" y="4831"/>
                    <a:pt x="4014" y="4799"/>
                  </a:cubicBezTo>
                  <a:cubicBezTo>
                    <a:pt x="3717" y="4572"/>
                    <a:pt x="3419" y="4345"/>
                    <a:pt x="3122" y="4126"/>
                  </a:cubicBezTo>
                  <a:cubicBezTo>
                    <a:pt x="2958" y="4001"/>
                    <a:pt x="2801" y="3884"/>
                    <a:pt x="2645" y="3766"/>
                  </a:cubicBezTo>
                  <a:lnTo>
                    <a:pt x="2621" y="3790"/>
                  </a:lnTo>
                  <a:cubicBezTo>
                    <a:pt x="2567" y="3852"/>
                    <a:pt x="2512" y="3985"/>
                    <a:pt x="2465" y="4119"/>
                  </a:cubicBezTo>
                  <a:cubicBezTo>
                    <a:pt x="2418" y="4244"/>
                    <a:pt x="2363" y="4369"/>
                    <a:pt x="2324" y="4416"/>
                  </a:cubicBezTo>
                  <a:lnTo>
                    <a:pt x="2293" y="4455"/>
                  </a:lnTo>
                  <a:lnTo>
                    <a:pt x="1416" y="2147"/>
                  </a:lnTo>
                  <a:cubicBezTo>
                    <a:pt x="1448" y="1959"/>
                    <a:pt x="1581" y="1177"/>
                    <a:pt x="1510" y="989"/>
                  </a:cubicBezTo>
                  <a:cubicBezTo>
                    <a:pt x="1456" y="848"/>
                    <a:pt x="1330" y="801"/>
                    <a:pt x="1236" y="785"/>
                  </a:cubicBezTo>
                  <a:cubicBezTo>
                    <a:pt x="1224" y="783"/>
                    <a:pt x="1212" y="782"/>
                    <a:pt x="1200" y="782"/>
                  </a:cubicBezTo>
                  <a:cubicBezTo>
                    <a:pt x="1168" y="782"/>
                    <a:pt x="1138" y="789"/>
                    <a:pt x="1103" y="801"/>
                  </a:cubicBezTo>
                  <a:lnTo>
                    <a:pt x="1025" y="183"/>
                  </a:lnTo>
                  <a:cubicBezTo>
                    <a:pt x="1011" y="75"/>
                    <a:pt x="925" y="1"/>
                    <a:pt x="820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6"/>
            <p:cNvSpPr/>
            <p:nvPr/>
          </p:nvSpPr>
          <p:spPr>
            <a:xfrm>
              <a:off x="859375" y="3092525"/>
              <a:ext cx="9800" cy="8825"/>
            </a:xfrm>
            <a:custGeom>
              <a:rect b="b" l="l" r="r" t="t"/>
              <a:pathLst>
                <a:path extrusionOk="0" h="353" w="392">
                  <a:moveTo>
                    <a:pt x="1" y="0"/>
                  </a:moveTo>
                  <a:lnTo>
                    <a:pt x="188" y="352"/>
                  </a:lnTo>
                  <a:lnTo>
                    <a:pt x="392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6"/>
            <p:cNvSpPr/>
            <p:nvPr/>
          </p:nvSpPr>
          <p:spPr>
            <a:xfrm>
              <a:off x="858000" y="3080725"/>
              <a:ext cx="23500" cy="30400"/>
            </a:xfrm>
            <a:custGeom>
              <a:rect b="b" l="l" r="r" t="t"/>
              <a:pathLst>
                <a:path extrusionOk="0" h="1216" w="940">
                  <a:moveTo>
                    <a:pt x="660" y="1"/>
                  </a:moveTo>
                  <a:cubicBezTo>
                    <a:pt x="615" y="1"/>
                    <a:pt x="571" y="15"/>
                    <a:pt x="533" y="34"/>
                  </a:cubicBezTo>
                  <a:lnTo>
                    <a:pt x="1" y="355"/>
                  </a:lnTo>
                  <a:cubicBezTo>
                    <a:pt x="20" y="466"/>
                    <a:pt x="116" y="544"/>
                    <a:pt x="220" y="544"/>
                  </a:cubicBezTo>
                  <a:cubicBezTo>
                    <a:pt x="241" y="544"/>
                    <a:pt x="262" y="541"/>
                    <a:pt x="282" y="535"/>
                  </a:cubicBezTo>
                  <a:lnTo>
                    <a:pt x="541" y="464"/>
                  </a:lnTo>
                  <a:lnTo>
                    <a:pt x="541" y="464"/>
                  </a:lnTo>
                  <a:cubicBezTo>
                    <a:pt x="149" y="597"/>
                    <a:pt x="212" y="1215"/>
                    <a:pt x="212" y="1215"/>
                  </a:cubicBezTo>
                  <a:lnTo>
                    <a:pt x="940" y="159"/>
                  </a:lnTo>
                  <a:cubicBezTo>
                    <a:pt x="885" y="42"/>
                    <a:pt x="768" y="10"/>
                    <a:pt x="689" y="3"/>
                  </a:cubicBezTo>
                  <a:cubicBezTo>
                    <a:pt x="680" y="1"/>
                    <a:pt x="670" y="1"/>
                    <a:pt x="660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6"/>
            <p:cNvSpPr/>
            <p:nvPr/>
          </p:nvSpPr>
          <p:spPr>
            <a:xfrm>
              <a:off x="857425" y="3080150"/>
              <a:ext cx="24675" cy="31375"/>
            </a:xfrm>
            <a:custGeom>
              <a:rect b="b" l="l" r="r" t="t"/>
              <a:pathLst>
                <a:path extrusionOk="0" h="1255" w="987">
                  <a:moveTo>
                    <a:pt x="681" y="0"/>
                  </a:moveTo>
                  <a:cubicBezTo>
                    <a:pt x="631" y="0"/>
                    <a:pt x="587" y="15"/>
                    <a:pt x="548" y="41"/>
                  </a:cubicBezTo>
                  <a:lnTo>
                    <a:pt x="0" y="370"/>
                  </a:lnTo>
                  <a:lnTo>
                    <a:pt x="0" y="386"/>
                  </a:lnTo>
                  <a:cubicBezTo>
                    <a:pt x="16" y="456"/>
                    <a:pt x="55" y="511"/>
                    <a:pt x="118" y="550"/>
                  </a:cubicBezTo>
                  <a:cubicBezTo>
                    <a:pt x="155" y="577"/>
                    <a:pt x="200" y="589"/>
                    <a:pt x="247" y="589"/>
                  </a:cubicBezTo>
                  <a:cubicBezTo>
                    <a:pt x="269" y="589"/>
                    <a:pt x="291" y="586"/>
                    <a:pt x="313" y="581"/>
                  </a:cubicBezTo>
                  <a:lnTo>
                    <a:pt x="407" y="550"/>
                  </a:lnTo>
                  <a:lnTo>
                    <a:pt x="407" y="550"/>
                  </a:lnTo>
                  <a:cubicBezTo>
                    <a:pt x="165" y="769"/>
                    <a:pt x="212" y="1215"/>
                    <a:pt x="212" y="1238"/>
                  </a:cubicBezTo>
                  <a:cubicBezTo>
                    <a:pt x="212" y="1246"/>
                    <a:pt x="219" y="1254"/>
                    <a:pt x="235" y="1254"/>
                  </a:cubicBezTo>
                  <a:cubicBezTo>
                    <a:pt x="251" y="1254"/>
                    <a:pt x="259" y="1246"/>
                    <a:pt x="259" y="1231"/>
                  </a:cubicBezTo>
                  <a:cubicBezTo>
                    <a:pt x="259" y="1231"/>
                    <a:pt x="196" y="636"/>
                    <a:pt x="571" y="503"/>
                  </a:cubicBezTo>
                  <a:lnTo>
                    <a:pt x="556" y="464"/>
                  </a:lnTo>
                  <a:lnTo>
                    <a:pt x="298" y="534"/>
                  </a:lnTo>
                  <a:cubicBezTo>
                    <a:pt x="279" y="539"/>
                    <a:pt x="261" y="542"/>
                    <a:pt x="243" y="542"/>
                  </a:cubicBezTo>
                  <a:cubicBezTo>
                    <a:pt x="207" y="542"/>
                    <a:pt x="172" y="532"/>
                    <a:pt x="141" y="511"/>
                  </a:cubicBezTo>
                  <a:cubicBezTo>
                    <a:pt x="94" y="487"/>
                    <a:pt x="63" y="440"/>
                    <a:pt x="47" y="393"/>
                  </a:cubicBezTo>
                  <a:lnTo>
                    <a:pt x="571" y="80"/>
                  </a:lnTo>
                  <a:cubicBezTo>
                    <a:pt x="601" y="56"/>
                    <a:pt x="636" y="46"/>
                    <a:pt x="675" y="46"/>
                  </a:cubicBezTo>
                  <a:cubicBezTo>
                    <a:pt x="687" y="46"/>
                    <a:pt x="699" y="47"/>
                    <a:pt x="712" y="49"/>
                  </a:cubicBezTo>
                  <a:cubicBezTo>
                    <a:pt x="783" y="57"/>
                    <a:pt x="892" y="88"/>
                    <a:pt x="939" y="190"/>
                  </a:cubicBezTo>
                  <a:cubicBezTo>
                    <a:pt x="947" y="206"/>
                    <a:pt x="955" y="206"/>
                    <a:pt x="971" y="206"/>
                  </a:cubicBezTo>
                  <a:cubicBezTo>
                    <a:pt x="978" y="198"/>
                    <a:pt x="986" y="182"/>
                    <a:pt x="978" y="174"/>
                  </a:cubicBezTo>
                  <a:cubicBezTo>
                    <a:pt x="924" y="49"/>
                    <a:pt x="806" y="10"/>
                    <a:pt x="712" y="2"/>
                  </a:cubicBezTo>
                  <a:cubicBezTo>
                    <a:pt x="702" y="1"/>
                    <a:pt x="691" y="0"/>
                    <a:pt x="68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6"/>
            <p:cNvSpPr/>
            <p:nvPr/>
          </p:nvSpPr>
          <p:spPr>
            <a:xfrm>
              <a:off x="849200" y="3090175"/>
              <a:ext cx="14300" cy="19325"/>
            </a:xfrm>
            <a:custGeom>
              <a:rect b="b" l="l" r="r" t="t"/>
              <a:pathLst>
                <a:path extrusionOk="0" h="773" w="572">
                  <a:moveTo>
                    <a:pt x="118" y="235"/>
                  </a:moveTo>
                  <a:lnTo>
                    <a:pt x="158" y="290"/>
                  </a:lnTo>
                  <a:lnTo>
                    <a:pt x="158" y="290"/>
                  </a:lnTo>
                  <a:lnTo>
                    <a:pt x="160" y="286"/>
                  </a:lnTo>
                  <a:lnTo>
                    <a:pt x="160" y="286"/>
                  </a:lnTo>
                  <a:lnTo>
                    <a:pt x="118" y="235"/>
                  </a:lnTo>
                  <a:close/>
                  <a:moveTo>
                    <a:pt x="345" y="0"/>
                  </a:moveTo>
                  <a:lnTo>
                    <a:pt x="160" y="286"/>
                  </a:lnTo>
                  <a:lnTo>
                    <a:pt x="160" y="286"/>
                  </a:lnTo>
                  <a:lnTo>
                    <a:pt x="353" y="517"/>
                  </a:lnTo>
                  <a:cubicBezTo>
                    <a:pt x="377" y="545"/>
                    <a:pt x="410" y="559"/>
                    <a:pt x="442" y="559"/>
                  </a:cubicBezTo>
                  <a:cubicBezTo>
                    <a:pt x="473" y="559"/>
                    <a:pt x="502" y="547"/>
                    <a:pt x="525" y="524"/>
                  </a:cubicBezTo>
                  <a:cubicBezTo>
                    <a:pt x="564" y="485"/>
                    <a:pt x="572" y="423"/>
                    <a:pt x="541" y="376"/>
                  </a:cubicBezTo>
                  <a:lnTo>
                    <a:pt x="345" y="0"/>
                  </a:lnTo>
                  <a:close/>
                  <a:moveTo>
                    <a:pt x="158" y="290"/>
                  </a:moveTo>
                  <a:lnTo>
                    <a:pt x="1" y="532"/>
                  </a:lnTo>
                  <a:lnTo>
                    <a:pt x="188" y="743"/>
                  </a:lnTo>
                  <a:cubicBezTo>
                    <a:pt x="208" y="763"/>
                    <a:pt x="233" y="773"/>
                    <a:pt x="258" y="773"/>
                  </a:cubicBezTo>
                  <a:cubicBezTo>
                    <a:pt x="282" y="773"/>
                    <a:pt x="306" y="763"/>
                    <a:pt x="321" y="743"/>
                  </a:cubicBezTo>
                  <a:cubicBezTo>
                    <a:pt x="376" y="673"/>
                    <a:pt x="376" y="579"/>
                    <a:pt x="321" y="517"/>
                  </a:cubicBezTo>
                  <a:lnTo>
                    <a:pt x="158" y="29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6"/>
            <p:cNvSpPr/>
            <p:nvPr/>
          </p:nvSpPr>
          <p:spPr>
            <a:xfrm>
              <a:off x="848625" y="3089650"/>
              <a:ext cx="15475" cy="20500"/>
            </a:xfrm>
            <a:custGeom>
              <a:rect b="b" l="l" r="r" t="t"/>
              <a:pathLst>
                <a:path extrusionOk="0" h="820" w="619">
                  <a:moveTo>
                    <a:pt x="371" y="0"/>
                  </a:moveTo>
                  <a:cubicBezTo>
                    <a:pt x="365" y="0"/>
                    <a:pt x="359" y="2"/>
                    <a:pt x="352" y="6"/>
                  </a:cubicBezTo>
                  <a:cubicBezTo>
                    <a:pt x="344" y="6"/>
                    <a:pt x="344" y="21"/>
                    <a:pt x="344" y="37"/>
                  </a:cubicBezTo>
                  <a:lnTo>
                    <a:pt x="548" y="405"/>
                  </a:lnTo>
                  <a:cubicBezTo>
                    <a:pt x="571" y="444"/>
                    <a:pt x="564" y="498"/>
                    <a:pt x="532" y="530"/>
                  </a:cubicBezTo>
                  <a:cubicBezTo>
                    <a:pt x="509" y="545"/>
                    <a:pt x="485" y="553"/>
                    <a:pt x="462" y="553"/>
                  </a:cubicBezTo>
                  <a:cubicBezTo>
                    <a:pt x="431" y="553"/>
                    <a:pt x="407" y="545"/>
                    <a:pt x="391" y="522"/>
                  </a:cubicBezTo>
                  <a:lnTo>
                    <a:pt x="157" y="240"/>
                  </a:lnTo>
                  <a:lnTo>
                    <a:pt x="118" y="272"/>
                  </a:lnTo>
                  <a:lnTo>
                    <a:pt x="329" y="545"/>
                  </a:lnTo>
                  <a:cubicBezTo>
                    <a:pt x="376" y="608"/>
                    <a:pt x="376" y="686"/>
                    <a:pt x="329" y="749"/>
                  </a:cubicBezTo>
                  <a:cubicBezTo>
                    <a:pt x="313" y="764"/>
                    <a:pt x="298" y="772"/>
                    <a:pt x="282" y="772"/>
                  </a:cubicBezTo>
                  <a:cubicBezTo>
                    <a:pt x="258" y="772"/>
                    <a:pt x="243" y="764"/>
                    <a:pt x="227" y="749"/>
                  </a:cubicBezTo>
                  <a:lnTo>
                    <a:pt x="39" y="538"/>
                  </a:lnTo>
                  <a:cubicBezTo>
                    <a:pt x="35" y="534"/>
                    <a:pt x="30" y="532"/>
                    <a:pt x="24" y="532"/>
                  </a:cubicBezTo>
                  <a:cubicBezTo>
                    <a:pt x="18" y="532"/>
                    <a:pt x="12" y="534"/>
                    <a:pt x="8" y="538"/>
                  </a:cubicBezTo>
                  <a:cubicBezTo>
                    <a:pt x="0" y="545"/>
                    <a:pt x="0" y="561"/>
                    <a:pt x="8" y="569"/>
                  </a:cubicBezTo>
                  <a:lnTo>
                    <a:pt x="196" y="780"/>
                  </a:lnTo>
                  <a:cubicBezTo>
                    <a:pt x="219" y="804"/>
                    <a:pt x="243" y="819"/>
                    <a:pt x="274" y="819"/>
                  </a:cubicBezTo>
                  <a:lnTo>
                    <a:pt x="282" y="819"/>
                  </a:lnTo>
                  <a:cubicBezTo>
                    <a:pt x="313" y="819"/>
                    <a:pt x="344" y="804"/>
                    <a:pt x="360" y="772"/>
                  </a:cubicBezTo>
                  <a:cubicBezTo>
                    <a:pt x="407" y="718"/>
                    <a:pt x="415" y="647"/>
                    <a:pt x="399" y="585"/>
                  </a:cubicBezTo>
                  <a:lnTo>
                    <a:pt x="399" y="585"/>
                  </a:lnTo>
                  <a:cubicBezTo>
                    <a:pt x="415" y="592"/>
                    <a:pt x="438" y="600"/>
                    <a:pt x="462" y="600"/>
                  </a:cubicBezTo>
                  <a:cubicBezTo>
                    <a:pt x="493" y="600"/>
                    <a:pt x="532" y="585"/>
                    <a:pt x="564" y="561"/>
                  </a:cubicBezTo>
                  <a:cubicBezTo>
                    <a:pt x="611" y="514"/>
                    <a:pt x="618" y="444"/>
                    <a:pt x="587" y="381"/>
                  </a:cubicBezTo>
                  <a:lnTo>
                    <a:pt x="384" y="13"/>
                  </a:lnTo>
                  <a:cubicBezTo>
                    <a:pt x="384" y="4"/>
                    <a:pt x="378" y="0"/>
                    <a:pt x="371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6"/>
            <p:cNvSpPr/>
            <p:nvPr/>
          </p:nvSpPr>
          <p:spPr>
            <a:xfrm>
              <a:off x="909250" y="3092950"/>
              <a:ext cx="76525" cy="212425"/>
            </a:xfrm>
            <a:custGeom>
              <a:rect b="b" l="l" r="r" t="t"/>
              <a:pathLst>
                <a:path extrusionOk="0" h="8497" w="3061">
                  <a:moveTo>
                    <a:pt x="2804" y="0"/>
                  </a:moveTo>
                  <a:cubicBezTo>
                    <a:pt x="2674" y="0"/>
                    <a:pt x="2414" y="21"/>
                    <a:pt x="1926" y="85"/>
                  </a:cubicBezTo>
                  <a:cubicBezTo>
                    <a:pt x="533" y="265"/>
                    <a:pt x="1" y="2503"/>
                    <a:pt x="1" y="2503"/>
                  </a:cubicBezTo>
                  <a:lnTo>
                    <a:pt x="1425" y="3825"/>
                  </a:lnTo>
                  <a:lnTo>
                    <a:pt x="1315" y="8496"/>
                  </a:lnTo>
                  <a:lnTo>
                    <a:pt x="3060" y="8449"/>
                  </a:lnTo>
                  <a:cubicBezTo>
                    <a:pt x="3060" y="8449"/>
                    <a:pt x="2904" y="14"/>
                    <a:pt x="2896" y="7"/>
                  </a:cubicBezTo>
                  <a:cubicBezTo>
                    <a:pt x="2878" y="3"/>
                    <a:pt x="2848" y="0"/>
                    <a:pt x="28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954450" y="3094275"/>
              <a:ext cx="29350" cy="48525"/>
            </a:xfrm>
            <a:custGeom>
              <a:rect b="b" l="l" r="r" t="t"/>
              <a:pathLst>
                <a:path extrusionOk="0" h="1941" w="1174">
                  <a:moveTo>
                    <a:pt x="39" y="0"/>
                  </a:moveTo>
                  <a:cubicBezTo>
                    <a:pt x="24" y="0"/>
                    <a:pt x="0" y="16"/>
                    <a:pt x="0" y="40"/>
                  </a:cubicBezTo>
                  <a:cubicBezTo>
                    <a:pt x="0" y="63"/>
                    <a:pt x="24" y="79"/>
                    <a:pt x="39" y="79"/>
                  </a:cubicBezTo>
                  <a:cubicBezTo>
                    <a:pt x="744" y="79"/>
                    <a:pt x="1088" y="1894"/>
                    <a:pt x="1088" y="1910"/>
                  </a:cubicBezTo>
                  <a:cubicBezTo>
                    <a:pt x="1088" y="1933"/>
                    <a:pt x="1111" y="1941"/>
                    <a:pt x="1127" y="1941"/>
                  </a:cubicBezTo>
                  <a:lnTo>
                    <a:pt x="1135" y="1941"/>
                  </a:lnTo>
                  <a:cubicBezTo>
                    <a:pt x="1158" y="1941"/>
                    <a:pt x="1174" y="1917"/>
                    <a:pt x="1166" y="1894"/>
                  </a:cubicBezTo>
                  <a:cubicBezTo>
                    <a:pt x="1150" y="1816"/>
                    <a:pt x="806" y="0"/>
                    <a:pt x="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944275" y="3174275"/>
              <a:ext cx="17050" cy="39150"/>
            </a:xfrm>
            <a:custGeom>
              <a:rect b="b" l="l" r="r" t="t"/>
              <a:pathLst>
                <a:path extrusionOk="0" h="1566" w="682">
                  <a:moveTo>
                    <a:pt x="681" y="1"/>
                  </a:moveTo>
                  <a:lnTo>
                    <a:pt x="55" y="627"/>
                  </a:lnTo>
                  <a:lnTo>
                    <a:pt x="0" y="1566"/>
                  </a:lnTo>
                  <a:lnTo>
                    <a:pt x="6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975175" y="3011150"/>
              <a:ext cx="71025" cy="35425"/>
            </a:xfrm>
            <a:custGeom>
              <a:rect b="b" l="l" r="r" t="t"/>
              <a:pathLst>
                <a:path extrusionOk="0" h="1417" w="2841">
                  <a:moveTo>
                    <a:pt x="1" y="0"/>
                  </a:moveTo>
                  <a:lnTo>
                    <a:pt x="1" y="1416"/>
                  </a:lnTo>
                  <a:lnTo>
                    <a:pt x="2841" y="1416"/>
                  </a:lnTo>
                  <a:lnTo>
                    <a:pt x="2841" y="0"/>
                  </a:ln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969300" y="2990400"/>
              <a:ext cx="83750" cy="123275"/>
            </a:xfrm>
            <a:custGeom>
              <a:rect b="b" l="l" r="r" t="t"/>
              <a:pathLst>
                <a:path extrusionOk="0" h="4931" w="3350">
                  <a:moveTo>
                    <a:pt x="1495" y="1"/>
                  </a:moveTo>
                  <a:cubicBezTo>
                    <a:pt x="940" y="1"/>
                    <a:pt x="486" y="455"/>
                    <a:pt x="486" y="1010"/>
                  </a:cubicBezTo>
                  <a:lnTo>
                    <a:pt x="486" y="1127"/>
                  </a:lnTo>
                  <a:lnTo>
                    <a:pt x="486" y="1644"/>
                  </a:lnTo>
                  <a:lnTo>
                    <a:pt x="353" y="1644"/>
                  </a:lnTo>
                  <a:cubicBezTo>
                    <a:pt x="157" y="1644"/>
                    <a:pt x="1" y="1800"/>
                    <a:pt x="1" y="1996"/>
                  </a:cubicBezTo>
                  <a:lnTo>
                    <a:pt x="1" y="2074"/>
                  </a:lnTo>
                  <a:cubicBezTo>
                    <a:pt x="1" y="2270"/>
                    <a:pt x="157" y="2426"/>
                    <a:pt x="353" y="2426"/>
                  </a:cubicBezTo>
                  <a:lnTo>
                    <a:pt x="486" y="2426"/>
                  </a:lnTo>
                  <a:lnTo>
                    <a:pt x="486" y="2575"/>
                  </a:lnTo>
                  <a:lnTo>
                    <a:pt x="486" y="2810"/>
                  </a:lnTo>
                  <a:cubicBezTo>
                    <a:pt x="486" y="3130"/>
                    <a:pt x="635" y="3412"/>
                    <a:pt x="869" y="3600"/>
                  </a:cubicBezTo>
                  <a:lnTo>
                    <a:pt x="869" y="4195"/>
                  </a:lnTo>
                  <a:cubicBezTo>
                    <a:pt x="869" y="4601"/>
                    <a:pt x="1198" y="4930"/>
                    <a:pt x="1605" y="4930"/>
                  </a:cubicBezTo>
                  <a:cubicBezTo>
                    <a:pt x="2012" y="4930"/>
                    <a:pt x="2340" y="4601"/>
                    <a:pt x="2340" y="4195"/>
                  </a:cubicBezTo>
                  <a:lnTo>
                    <a:pt x="2340" y="3686"/>
                  </a:lnTo>
                  <a:cubicBezTo>
                    <a:pt x="2653" y="3514"/>
                    <a:pt x="2857" y="3185"/>
                    <a:pt x="2857" y="2810"/>
                  </a:cubicBezTo>
                  <a:lnTo>
                    <a:pt x="2857" y="2575"/>
                  </a:lnTo>
                  <a:lnTo>
                    <a:pt x="2857" y="2426"/>
                  </a:lnTo>
                  <a:lnTo>
                    <a:pt x="2990" y="2426"/>
                  </a:lnTo>
                  <a:cubicBezTo>
                    <a:pt x="3185" y="2426"/>
                    <a:pt x="3350" y="2270"/>
                    <a:pt x="3350" y="2074"/>
                  </a:cubicBezTo>
                  <a:lnTo>
                    <a:pt x="3350" y="1996"/>
                  </a:lnTo>
                  <a:cubicBezTo>
                    <a:pt x="3350" y="1800"/>
                    <a:pt x="3185" y="1644"/>
                    <a:pt x="2990" y="1644"/>
                  </a:cubicBezTo>
                  <a:lnTo>
                    <a:pt x="2857" y="1644"/>
                  </a:lnTo>
                  <a:lnTo>
                    <a:pt x="2857" y="1127"/>
                  </a:lnTo>
                  <a:lnTo>
                    <a:pt x="2857" y="1010"/>
                  </a:lnTo>
                  <a:cubicBezTo>
                    <a:pt x="2857" y="455"/>
                    <a:pt x="2403" y="1"/>
                    <a:pt x="1847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981450" y="3054750"/>
              <a:ext cx="59275" cy="40525"/>
            </a:xfrm>
            <a:custGeom>
              <a:rect b="b" l="l" r="r" t="t"/>
              <a:pathLst>
                <a:path extrusionOk="0" h="1621" w="2371">
                  <a:moveTo>
                    <a:pt x="0" y="1"/>
                  </a:moveTo>
                  <a:lnTo>
                    <a:pt x="0" y="236"/>
                  </a:lnTo>
                  <a:cubicBezTo>
                    <a:pt x="0" y="603"/>
                    <a:pt x="203" y="924"/>
                    <a:pt x="493" y="1096"/>
                  </a:cubicBezTo>
                  <a:cubicBezTo>
                    <a:pt x="548" y="1394"/>
                    <a:pt x="806" y="1621"/>
                    <a:pt x="1119" y="1621"/>
                  </a:cubicBezTo>
                  <a:cubicBezTo>
                    <a:pt x="1408" y="1621"/>
                    <a:pt x="1651" y="1433"/>
                    <a:pt x="1729" y="1175"/>
                  </a:cubicBezTo>
                  <a:cubicBezTo>
                    <a:pt x="2105" y="1026"/>
                    <a:pt x="2371" y="666"/>
                    <a:pt x="2371" y="236"/>
                  </a:cubicBezTo>
                  <a:lnTo>
                    <a:pt x="2371" y="1"/>
                  </a:lnTo>
                  <a:cubicBezTo>
                    <a:pt x="2371" y="556"/>
                    <a:pt x="1917" y="1010"/>
                    <a:pt x="1361" y="1010"/>
                  </a:cubicBezTo>
                  <a:lnTo>
                    <a:pt x="1009" y="1010"/>
                  </a:lnTo>
                  <a:cubicBezTo>
                    <a:pt x="454" y="1010"/>
                    <a:pt x="0" y="556"/>
                    <a:pt x="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974400" y="2976525"/>
              <a:ext cx="72200" cy="37575"/>
            </a:xfrm>
            <a:custGeom>
              <a:rect b="b" l="l" r="r" t="t"/>
              <a:pathLst>
                <a:path extrusionOk="0" h="1503" w="2888">
                  <a:moveTo>
                    <a:pt x="1377" y="0"/>
                  </a:moveTo>
                  <a:cubicBezTo>
                    <a:pt x="611" y="0"/>
                    <a:pt x="0" y="618"/>
                    <a:pt x="0" y="1385"/>
                  </a:cubicBezTo>
                  <a:lnTo>
                    <a:pt x="0" y="1502"/>
                  </a:lnTo>
                  <a:lnTo>
                    <a:pt x="2888" y="1502"/>
                  </a:lnTo>
                  <a:cubicBezTo>
                    <a:pt x="2888" y="673"/>
                    <a:pt x="2215" y="0"/>
                    <a:pt x="1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942325" y="2996225"/>
              <a:ext cx="101925" cy="17875"/>
            </a:xfrm>
            <a:custGeom>
              <a:rect b="b" l="l" r="r" t="t"/>
              <a:pathLst>
                <a:path extrusionOk="0" h="715" w="4077">
                  <a:moveTo>
                    <a:pt x="1730" y="1"/>
                  </a:moveTo>
                  <a:cubicBezTo>
                    <a:pt x="1619" y="1"/>
                    <a:pt x="1506" y="6"/>
                    <a:pt x="1393" y="18"/>
                  </a:cubicBezTo>
                  <a:cubicBezTo>
                    <a:pt x="0" y="175"/>
                    <a:pt x="1495" y="714"/>
                    <a:pt x="1495" y="714"/>
                  </a:cubicBezTo>
                  <a:lnTo>
                    <a:pt x="4077" y="714"/>
                  </a:lnTo>
                  <a:cubicBezTo>
                    <a:pt x="4077" y="714"/>
                    <a:pt x="2993" y="1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6"/>
            <p:cNvSpPr/>
            <p:nvPr/>
          </p:nvSpPr>
          <p:spPr>
            <a:xfrm>
              <a:off x="974775" y="3036450"/>
              <a:ext cx="5700" cy="7775"/>
            </a:xfrm>
            <a:custGeom>
              <a:rect b="b" l="l" r="r" t="t"/>
              <a:pathLst>
                <a:path extrusionOk="0" h="311" w="228">
                  <a:moveTo>
                    <a:pt x="39" y="0"/>
                  </a:moveTo>
                  <a:cubicBezTo>
                    <a:pt x="31" y="0"/>
                    <a:pt x="23" y="2"/>
                    <a:pt x="17" y="5"/>
                  </a:cubicBezTo>
                  <a:cubicBezTo>
                    <a:pt x="1" y="21"/>
                    <a:pt x="1" y="44"/>
                    <a:pt x="9" y="68"/>
                  </a:cubicBezTo>
                  <a:lnTo>
                    <a:pt x="118" y="185"/>
                  </a:lnTo>
                  <a:lnTo>
                    <a:pt x="56" y="240"/>
                  </a:lnTo>
                  <a:cubicBezTo>
                    <a:pt x="40" y="256"/>
                    <a:pt x="32" y="287"/>
                    <a:pt x="48" y="303"/>
                  </a:cubicBezTo>
                  <a:cubicBezTo>
                    <a:pt x="56" y="310"/>
                    <a:pt x="71" y="310"/>
                    <a:pt x="79" y="310"/>
                  </a:cubicBezTo>
                  <a:cubicBezTo>
                    <a:pt x="87" y="310"/>
                    <a:pt x="103" y="310"/>
                    <a:pt x="111" y="303"/>
                  </a:cubicBezTo>
                  <a:lnTo>
                    <a:pt x="228" y="193"/>
                  </a:lnTo>
                  <a:lnTo>
                    <a:pt x="71" y="13"/>
                  </a:lnTo>
                  <a:cubicBezTo>
                    <a:pt x="62" y="4"/>
                    <a:pt x="50" y="0"/>
                    <a:pt x="39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6"/>
            <p:cNvSpPr/>
            <p:nvPr/>
          </p:nvSpPr>
          <p:spPr>
            <a:xfrm>
              <a:off x="1043450" y="3037475"/>
              <a:ext cx="5900" cy="7925"/>
            </a:xfrm>
            <a:custGeom>
              <a:rect b="b" l="l" r="r" t="t"/>
              <a:pathLst>
                <a:path extrusionOk="0" h="317" w="236">
                  <a:moveTo>
                    <a:pt x="187" y="0"/>
                  </a:moveTo>
                  <a:cubicBezTo>
                    <a:pt x="176" y="0"/>
                    <a:pt x="165" y="6"/>
                    <a:pt x="157" y="19"/>
                  </a:cubicBezTo>
                  <a:lnTo>
                    <a:pt x="0" y="199"/>
                  </a:lnTo>
                  <a:lnTo>
                    <a:pt x="126" y="309"/>
                  </a:lnTo>
                  <a:cubicBezTo>
                    <a:pt x="133" y="316"/>
                    <a:pt x="141" y="316"/>
                    <a:pt x="149" y="316"/>
                  </a:cubicBezTo>
                  <a:cubicBezTo>
                    <a:pt x="157" y="316"/>
                    <a:pt x="173" y="316"/>
                    <a:pt x="180" y="301"/>
                  </a:cubicBezTo>
                  <a:cubicBezTo>
                    <a:pt x="196" y="285"/>
                    <a:pt x="188" y="262"/>
                    <a:pt x="173" y="246"/>
                  </a:cubicBezTo>
                  <a:lnTo>
                    <a:pt x="110" y="191"/>
                  </a:lnTo>
                  <a:lnTo>
                    <a:pt x="219" y="66"/>
                  </a:lnTo>
                  <a:cubicBezTo>
                    <a:pt x="235" y="50"/>
                    <a:pt x="227" y="27"/>
                    <a:pt x="212" y="11"/>
                  </a:cubicBezTo>
                  <a:cubicBezTo>
                    <a:pt x="205" y="4"/>
                    <a:pt x="196" y="0"/>
                    <a:pt x="187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1009025" y="3068450"/>
              <a:ext cx="7850" cy="3550"/>
            </a:xfrm>
            <a:custGeom>
              <a:rect b="b" l="l" r="r" t="t"/>
              <a:pathLst>
                <a:path extrusionOk="0" h="142" w="314">
                  <a:moveTo>
                    <a:pt x="129" y="0"/>
                  </a:moveTo>
                  <a:cubicBezTo>
                    <a:pt x="72" y="0"/>
                    <a:pt x="28" y="20"/>
                    <a:pt x="24" y="24"/>
                  </a:cubicBezTo>
                  <a:cubicBezTo>
                    <a:pt x="8" y="32"/>
                    <a:pt x="0" y="55"/>
                    <a:pt x="8" y="71"/>
                  </a:cubicBezTo>
                  <a:cubicBezTo>
                    <a:pt x="14" y="89"/>
                    <a:pt x="29" y="97"/>
                    <a:pt x="46" y="97"/>
                  </a:cubicBezTo>
                  <a:cubicBezTo>
                    <a:pt x="51" y="97"/>
                    <a:pt x="57" y="97"/>
                    <a:pt x="63" y="95"/>
                  </a:cubicBezTo>
                  <a:cubicBezTo>
                    <a:pt x="63" y="95"/>
                    <a:pt x="93" y="81"/>
                    <a:pt x="132" y="81"/>
                  </a:cubicBezTo>
                  <a:cubicBezTo>
                    <a:pt x="165" y="81"/>
                    <a:pt x="203" y="90"/>
                    <a:pt x="235" y="126"/>
                  </a:cubicBezTo>
                  <a:cubicBezTo>
                    <a:pt x="243" y="134"/>
                    <a:pt x="258" y="141"/>
                    <a:pt x="266" y="141"/>
                  </a:cubicBezTo>
                  <a:cubicBezTo>
                    <a:pt x="274" y="141"/>
                    <a:pt x="290" y="134"/>
                    <a:pt x="298" y="126"/>
                  </a:cubicBezTo>
                  <a:cubicBezTo>
                    <a:pt x="313" y="110"/>
                    <a:pt x="313" y="87"/>
                    <a:pt x="298" y="71"/>
                  </a:cubicBezTo>
                  <a:cubicBezTo>
                    <a:pt x="242" y="16"/>
                    <a:pt x="180" y="0"/>
                    <a:pt x="129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999125" y="3047400"/>
              <a:ext cx="21575" cy="13875"/>
            </a:xfrm>
            <a:custGeom>
              <a:rect b="b" l="l" r="r" t="t"/>
              <a:pathLst>
                <a:path extrusionOk="0" h="555" w="863">
                  <a:moveTo>
                    <a:pt x="195" y="0"/>
                  </a:moveTo>
                  <a:cubicBezTo>
                    <a:pt x="38" y="0"/>
                    <a:pt x="0" y="479"/>
                    <a:pt x="318" y="545"/>
                  </a:cubicBezTo>
                  <a:cubicBezTo>
                    <a:pt x="348" y="552"/>
                    <a:pt x="378" y="554"/>
                    <a:pt x="406" y="554"/>
                  </a:cubicBezTo>
                  <a:cubicBezTo>
                    <a:pt x="698" y="554"/>
                    <a:pt x="862" y="250"/>
                    <a:pt x="662" y="193"/>
                  </a:cubicBezTo>
                  <a:cubicBezTo>
                    <a:pt x="435" y="138"/>
                    <a:pt x="224" y="5"/>
                    <a:pt x="224" y="5"/>
                  </a:cubicBezTo>
                  <a:cubicBezTo>
                    <a:pt x="214" y="2"/>
                    <a:pt x="205" y="0"/>
                    <a:pt x="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990425" y="3020850"/>
              <a:ext cx="17650" cy="7775"/>
            </a:xfrm>
            <a:custGeom>
              <a:rect b="b" l="l" r="r" t="t"/>
              <a:pathLst>
                <a:path extrusionOk="0" h="311" w="706">
                  <a:moveTo>
                    <a:pt x="426" y="0"/>
                  </a:moveTo>
                  <a:cubicBezTo>
                    <a:pt x="393" y="0"/>
                    <a:pt x="358" y="3"/>
                    <a:pt x="322" y="11"/>
                  </a:cubicBezTo>
                  <a:cubicBezTo>
                    <a:pt x="165" y="35"/>
                    <a:pt x="71" y="121"/>
                    <a:pt x="40" y="191"/>
                  </a:cubicBezTo>
                  <a:cubicBezTo>
                    <a:pt x="1" y="254"/>
                    <a:pt x="32" y="301"/>
                    <a:pt x="71" y="308"/>
                  </a:cubicBezTo>
                  <a:cubicBezTo>
                    <a:pt x="80" y="310"/>
                    <a:pt x="89" y="311"/>
                    <a:pt x="98" y="311"/>
                  </a:cubicBezTo>
                  <a:cubicBezTo>
                    <a:pt x="137" y="311"/>
                    <a:pt x="176" y="299"/>
                    <a:pt x="220" y="293"/>
                  </a:cubicBezTo>
                  <a:cubicBezTo>
                    <a:pt x="275" y="277"/>
                    <a:pt x="322" y="269"/>
                    <a:pt x="369" y="262"/>
                  </a:cubicBezTo>
                  <a:cubicBezTo>
                    <a:pt x="416" y="254"/>
                    <a:pt x="470" y="238"/>
                    <a:pt x="517" y="238"/>
                  </a:cubicBezTo>
                  <a:cubicBezTo>
                    <a:pt x="572" y="230"/>
                    <a:pt x="627" y="222"/>
                    <a:pt x="666" y="199"/>
                  </a:cubicBezTo>
                  <a:cubicBezTo>
                    <a:pt x="697" y="175"/>
                    <a:pt x="705" y="121"/>
                    <a:pt x="650" y="74"/>
                  </a:cubicBezTo>
                  <a:cubicBezTo>
                    <a:pt x="609" y="32"/>
                    <a:pt x="528" y="0"/>
                    <a:pt x="426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1019000" y="3024025"/>
              <a:ext cx="17825" cy="6925"/>
            </a:xfrm>
            <a:custGeom>
              <a:rect b="b" l="l" r="r" t="t"/>
              <a:pathLst>
                <a:path extrusionOk="0" h="277" w="713">
                  <a:moveTo>
                    <a:pt x="342" y="1"/>
                  </a:moveTo>
                  <a:cubicBezTo>
                    <a:pt x="198" y="1"/>
                    <a:pt x="92" y="59"/>
                    <a:pt x="47" y="111"/>
                  </a:cubicBezTo>
                  <a:cubicBezTo>
                    <a:pt x="0" y="174"/>
                    <a:pt x="16" y="221"/>
                    <a:pt x="55" y="236"/>
                  </a:cubicBezTo>
                  <a:cubicBezTo>
                    <a:pt x="94" y="260"/>
                    <a:pt x="149" y="252"/>
                    <a:pt x="196" y="260"/>
                  </a:cubicBezTo>
                  <a:cubicBezTo>
                    <a:pt x="223" y="256"/>
                    <a:pt x="251" y="254"/>
                    <a:pt x="277" y="254"/>
                  </a:cubicBezTo>
                  <a:cubicBezTo>
                    <a:pt x="304" y="254"/>
                    <a:pt x="329" y="256"/>
                    <a:pt x="352" y="260"/>
                  </a:cubicBezTo>
                  <a:cubicBezTo>
                    <a:pt x="399" y="260"/>
                    <a:pt x="454" y="260"/>
                    <a:pt x="501" y="268"/>
                  </a:cubicBezTo>
                  <a:cubicBezTo>
                    <a:pt x="533" y="272"/>
                    <a:pt x="564" y="277"/>
                    <a:pt x="593" y="277"/>
                  </a:cubicBezTo>
                  <a:cubicBezTo>
                    <a:pt x="614" y="277"/>
                    <a:pt x="633" y="274"/>
                    <a:pt x="650" y="268"/>
                  </a:cubicBezTo>
                  <a:cubicBezTo>
                    <a:pt x="697" y="252"/>
                    <a:pt x="712" y="197"/>
                    <a:pt x="673" y="135"/>
                  </a:cubicBezTo>
                  <a:cubicBezTo>
                    <a:pt x="634" y="80"/>
                    <a:pt x="517" y="9"/>
                    <a:pt x="368" y="2"/>
                  </a:cubicBezTo>
                  <a:cubicBezTo>
                    <a:pt x="359" y="1"/>
                    <a:pt x="350" y="1"/>
                    <a:pt x="342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1010575" y="3028475"/>
              <a:ext cx="10400" cy="18475"/>
            </a:xfrm>
            <a:custGeom>
              <a:rect b="b" l="l" r="r" t="t"/>
              <a:pathLst>
                <a:path extrusionOk="0" h="739" w="416">
                  <a:moveTo>
                    <a:pt x="190" y="1"/>
                  </a:moveTo>
                  <a:cubicBezTo>
                    <a:pt x="185" y="1"/>
                    <a:pt x="179" y="2"/>
                    <a:pt x="173" y="3"/>
                  </a:cubicBezTo>
                  <a:cubicBezTo>
                    <a:pt x="150" y="11"/>
                    <a:pt x="142" y="35"/>
                    <a:pt x="150" y="50"/>
                  </a:cubicBezTo>
                  <a:lnTo>
                    <a:pt x="322" y="504"/>
                  </a:lnTo>
                  <a:cubicBezTo>
                    <a:pt x="337" y="536"/>
                    <a:pt x="330" y="567"/>
                    <a:pt x="314" y="582"/>
                  </a:cubicBezTo>
                  <a:cubicBezTo>
                    <a:pt x="290" y="629"/>
                    <a:pt x="236" y="653"/>
                    <a:pt x="173" y="653"/>
                  </a:cubicBezTo>
                  <a:cubicBezTo>
                    <a:pt x="162" y="655"/>
                    <a:pt x="150" y="656"/>
                    <a:pt x="138" y="656"/>
                  </a:cubicBezTo>
                  <a:cubicBezTo>
                    <a:pt x="110" y="656"/>
                    <a:pt x="81" y="651"/>
                    <a:pt x="48" y="645"/>
                  </a:cubicBezTo>
                  <a:cubicBezTo>
                    <a:pt x="32" y="645"/>
                    <a:pt x="9" y="661"/>
                    <a:pt x="1" y="684"/>
                  </a:cubicBezTo>
                  <a:cubicBezTo>
                    <a:pt x="1" y="700"/>
                    <a:pt x="17" y="723"/>
                    <a:pt x="40" y="731"/>
                  </a:cubicBezTo>
                  <a:cubicBezTo>
                    <a:pt x="79" y="731"/>
                    <a:pt x="118" y="739"/>
                    <a:pt x="150" y="739"/>
                  </a:cubicBezTo>
                  <a:lnTo>
                    <a:pt x="173" y="739"/>
                  </a:lnTo>
                  <a:cubicBezTo>
                    <a:pt x="267" y="731"/>
                    <a:pt x="337" y="692"/>
                    <a:pt x="384" y="629"/>
                  </a:cubicBezTo>
                  <a:cubicBezTo>
                    <a:pt x="416" y="582"/>
                    <a:pt x="416" y="528"/>
                    <a:pt x="400" y="473"/>
                  </a:cubicBezTo>
                  <a:lnTo>
                    <a:pt x="228" y="27"/>
                  </a:lnTo>
                  <a:cubicBezTo>
                    <a:pt x="222" y="9"/>
                    <a:pt x="207" y="1"/>
                    <a:pt x="19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1023875" y="3036575"/>
              <a:ext cx="7675" cy="2775"/>
            </a:xfrm>
            <a:custGeom>
              <a:rect b="b" l="l" r="r" t="t"/>
              <a:pathLst>
                <a:path extrusionOk="0" h="111" w="307">
                  <a:moveTo>
                    <a:pt x="155" y="1"/>
                  </a:moveTo>
                  <a:cubicBezTo>
                    <a:pt x="78" y="1"/>
                    <a:pt x="24" y="34"/>
                    <a:pt x="24" y="39"/>
                  </a:cubicBezTo>
                  <a:cubicBezTo>
                    <a:pt x="1" y="47"/>
                    <a:pt x="1" y="71"/>
                    <a:pt x="9" y="94"/>
                  </a:cubicBezTo>
                  <a:cubicBezTo>
                    <a:pt x="18" y="104"/>
                    <a:pt x="31" y="111"/>
                    <a:pt x="45" y="111"/>
                  </a:cubicBezTo>
                  <a:cubicBezTo>
                    <a:pt x="53" y="111"/>
                    <a:pt x="62" y="108"/>
                    <a:pt x="71" y="102"/>
                  </a:cubicBezTo>
                  <a:cubicBezTo>
                    <a:pt x="71" y="102"/>
                    <a:pt x="103" y="81"/>
                    <a:pt x="154" y="81"/>
                  </a:cubicBezTo>
                  <a:cubicBezTo>
                    <a:pt x="179" y="81"/>
                    <a:pt x="210" y="86"/>
                    <a:pt x="243" y="102"/>
                  </a:cubicBezTo>
                  <a:cubicBezTo>
                    <a:pt x="251" y="110"/>
                    <a:pt x="259" y="110"/>
                    <a:pt x="267" y="110"/>
                  </a:cubicBezTo>
                  <a:cubicBezTo>
                    <a:pt x="275" y="110"/>
                    <a:pt x="290" y="102"/>
                    <a:pt x="298" y="86"/>
                  </a:cubicBezTo>
                  <a:cubicBezTo>
                    <a:pt x="306" y="71"/>
                    <a:pt x="298" y="47"/>
                    <a:pt x="283" y="32"/>
                  </a:cubicBezTo>
                  <a:cubicBezTo>
                    <a:pt x="237" y="9"/>
                    <a:pt x="193" y="1"/>
                    <a:pt x="155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1000025" y="3032625"/>
              <a:ext cx="5700" cy="5175"/>
            </a:xfrm>
            <a:custGeom>
              <a:rect b="b" l="l" r="r" t="t"/>
              <a:pathLst>
                <a:path extrusionOk="0" h="207" w="228">
                  <a:moveTo>
                    <a:pt x="111" y="0"/>
                  </a:moveTo>
                  <a:cubicBezTo>
                    <a:pt x="97" y="0"/>
                    <a:pt x="83" y="3"/>
                    <a:pt x="71" y="10"/>
                  </a:cubicBezTo>
                  <a:cubicBezTo>
                    <a:pt x="16" y="33"/>
                    <a:pt x="0" y="96"/>
                    <a:pt x="24" y="150"/>
                  </a:cubicBezTo>
                  <a:cubicBezTo>
                    <a:pt x="41" y="185"/>
                    <a:pt x="75" y="207"/>
                    <a:pt x="113" y="207"/>
                  </a:cubicBezTo>
                  <a:cubicBezTo>
                    <a:pt x="127" y="207"/>
                    <a:pt x="142" y="204"/>
                    <a:pt x="157" y="197"/>
                  </a:cubicBezTo>
                  <a:cubicBezTo>
                    <a:pt x="204" y="174"/>
                    <a:pt x="227" y="111"/>
                    <a:pt x="204" y="57"/>
                  </a:cubicBezTo>
                  <a:cubicBezTo>
                    <a:pt x="187" y="22"/>
                    <a:pt x="148" y="0"/>
                    <a:pt x="111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999050" y="3036575"/>
              <a:ext cx="7650" cy="2775"/>
            </a:xfrm>
            <a:custGeom>
              <a:rect b="b" l="l" r="r" t="t"/>
              <a:pathLst>
                <a:path extrusionOk="0" h="111" w="306">
                  <a:moveTo>
                    <a:pt x="151" y="1"/>
                  </a:moveTo>
                  <a:cubicBezTo>
                    <a:pt x="72" y="1"/>
                    <a:pt x="21" y="34"/>
                    <a:pt x="16" y="39"/>
                  </a:cubicBezTo>
                  <a:cubicBezTo>
                    <a:pt x="0" y="47"/>
                    <a:pt x="0" y="71"/>
                    <a:pt x="8" y="94"/>
                  </a:cubicBezTo>
                  <a:cubicBezTo>
                    <a:pt x="18" y="104"/>
                    <a:pt x="30" y="111"/>
                    <a:pt x="42" y="111"/>
                  </a:cubicBezTo>
                  <a:cubicBezTo>
                    <a:pt x="50" y="111"/>
                    <a:pt x="57" y="108"/>
                    <a:pt x="63" y="102"/>
                  </a:cubicBezTo>
                  <a:cubicBezTo>
                    <a:pt x="63" y="102"/>
                    <a:pt x="98" y="81"/>
                    <a:pt x="151" y="81"/>
                  </a:cubicBezTo>
                  <a:cubicBezTo>
                    <a:pt x="178" y="81"/>
                    <a:pt x="209" y="86"/>
                    <a:pt x="243" y="102"/>
                  </a:cubicBezTo>
                  <a:cubicBezTo>
                    <a:pt x="251" y="110"/>
                    <a:pt x="251" y="110"/>
                    <a:pt x="258" y="110"/>
                  </a:cubicBezTo>
                  <a:cubicBezTo>
                    <a:pt x="274" y="110"/>
                    <a:pt x="290" y="102"/>
                    <a:pt x="298" y="86"/>
                  </a:cubicBezTo>
                  <a:cubicBezTo>
                    <a:pt x="305" y="71"/>
                    <a:pt x="298" y="47"/>
                    <a:pt x="282" y="32"/>
                  </a:cubicBezTo>
                  <a:cubicBezTo>
                    <a:pt x="233" y="9"/>
                    <a:pt x="189" y="1"/>
                    <a:pt x="15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" name="Google Shape;1656;p46"/>
          <p:cNvGrpSpPr/>
          <p:nvPr/>
        </p:nvGrpSpPr>
        <p:grpSpPr>
          <a:xfrm>
            <a:off x="7638314" y="2810843"/>
            <a:ext cx="785691" cy="1756486"/>
            <a:chOff x="1409425" y="2871200"/>
            <a:chExt cx="328425" cy="734225"/>
          </a:xfrm>
        </p:grpSpPr>
        <p:sp>
          <p:nvSpPr>
            <p:cNvPr id="1657" name="Google Shape;1657;p46"/>
            <p:cNvSpPr/>
            <p:nvPr/>
          </p:nvSpPr>
          <p:spPr>
            <a:xfrm>
              <a:off x="1626950" y="3567075"/>
              <a:ext cx="35050" cy="14675"/>
            </a:xfrm>
            <a:custGeom>
              <a:rect b="b" l="l" r="r" t="t"/>
              <a:pathLst>
                <a:path extrusionOk="0" h="587" w="1402">
                  <a:moveTo>
                    <a:pt x="1" y="0"/>
                  </a:moveTo>
                  <a:lnTo>
                    <a:pt x="1" y="587"/>
                  </a:lnTo>
                  <a:lnTo>
                    <a:pt x="1401" y="587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1626375" y="3581725"/>
              <a:ext cx="72600" cy="22150"/>
            </a:xfrm>
            <a:custGeom>
              <a:rect b="b" l="l" r="r" t="t"/>
              <a:pathLst>
                <a:path extrusionOk="0" h="886" w="2904">
                  <a:moveTo>
                    <a:pt x="0" y="1"/>
                  </a:moveTo>
                  <a:lnTo>
                    <a:pt x="0" y="885"/>
                  </a:lnTo>
                  <a:lnTo>
                    <a:pt x="24" y="885"/>
                  </a:lnTo>
                  <a:lnTo>
                    <a:pt x="24" y="736"/>
                  </a:lnTo>
                  <a:lnTo>
                    <a:pt x="2903" y="736"/>
                  </a:lnTo>
                  <a:cubicBezTo>
                    <a:pt x="2856" y="322"/>
                    <a:pt x="2504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1626950" y="3600125"/>
              <a:ext cx="72225" cy="5300"/>
            </a:xfrm>
            <a:custGeom>
              <a:rect b="b" l="l" r="r" t="t"/>
              <a:pathLst>
                <a:path extrusionOk="0" h="212" w="2889">
                  <a:moveTo>
                    <a:pt x="1" y="0"/>
                  </a:moveTo>
                  <a:lnTo>
                    <a:pt x="1" y="149"/>
                  </a:lnTo>
                  <a:lnTo>
                    <a:pt x="1" y="212"/>
                  </a:lnTo>
                  <a:lnTo>
                    <a:pt x="2888" y="212"/>
                  </a:lnTo>
                  <a:lnTo>
                    <a:pt x="2888" y="149"/>
                  </a:lnTo>
                  <a:lnTo>
                    <a:pt x="2888" y="102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1552825" y="3567075"/>
              <a:ext cx="35225" cy="14675"/>
            </a:xfrm>
            <a:custGeom>
              <a:rect b="b" l="l" r="r" t="t"/>
              <a:pathLst>
                <a:path extrusionOk="0" h="587" w="1409">
                  <a:moveTo>
                    <a:pt x="0" y="0"/>
                  </a:moveTo>
                  <a:lnTo>
                    <a:pt x="0" y="587"/>
                  </a:lnTo>
                  <a:lnTo>
                    <a:pt x="1409" y="587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1516050" y="3581725"/>
              <a:ext cx="72000" cy="18425"/>
            </a:xfrm>
            <a:custGeom>
              <a:rect b="b" l="l" r="r" t="t"/>
              <a:pathLst>
                <a:path extrusionOk="0" h="737" w="2880">
                  <a:moveTo>
                    <a:pt x="830" y="1"/>
                  </a:moveTo>
                  <a:cubicBezTo>
                    <a:pt x="399" y="1"/>
                    <a:pt x="47" y="322"/>
                    <a:pt x="0" y="736"/>
                  </a:cubicBezTo>
                  <a:lnTo>
                    <a:pt x="2880" y="736"/>
                  </a:lnTo>
                  <a:lnTo>
                    <a:pt x="2880" y="69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1515850" y="3600125"/>
              <a:ext cx="72200" cy="5300"/>
            </a:xfrm>
            <a:custGeom>
              <a:rect b="b" l="l" r="r" t="t"/>
              <a:pathLst>
                <a:path extrusionOk="0" h="212" w="2888">
                  <a:moveTo>
                    <a:pt x="1" y="0"/>
                  </a:moveTo>
                  <a:lnTo>
                    <a:pt x="1" y="102"/>
                  </a:lnTo>
                  <a:lnTo>
                    <a:pt x="1" y="149"/>
                  </a:lnTo>
                  <a:lnTo>
                    <a:pt x="1" y="212"/>
                  </a:lnTo>
                  <a:lnTo>
                    <a:pt x="2888" y="212"/>
                  </a:lnTo>
                  <a:lnTo>
                    <a:pt x="2888" y="149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6"/>
            <p:cNvSpPr/>
            <p:nvPr/>
          </p:nvSpPr>
          <p:spPr>
            <a:xfrm>
              <a:off x="1537375" y="3222400"/>
              <a:ext cx="137525" cy="346850"/>
            </a:xfrm>
            <a:custGeom>
              <a:rect b="b" l="l" r="r" t="t"/>
              <a:pathLst>
                <a:path extrusionOk="0" h="13874" w="5501">
                  <a:moveTo>
                    <a:pt x="5258" y="0"/>
                  </a:moveTo>
                  <a:lnTo>
                    <a:pt x="2747" y="470"/>
                  </a:lnTo>
                  <a:cubicBezTo>
                    <a:pt x="2723" y="454"/>
                    <a:pt x="2692" y="446"/>
                    <a:pt x="2661" y="446"/>
                  </a:cubicBezTo>
                  <a:cubicBezTo>
                    <a:pt x="2661" y="446"/>
                    <a:pt x="0" y="462"/>
                    <a:pt x="0" y="556"/>
                  </a:cubicBezTo>
                  <a:lnTo>
                    <a:pt x="188" y="13701"/>
                  </a:lnTo>
                  <a:cubicBezTo>
                    <a:pt x="188" y="13795"/>
                    <a:pt x="266" y="13873"/>
                    <a:pt x="360" y="13873"/>
                  </a:cubicBezTo>
                  <a:lnTo>
                    <a:pt x="2168" y="13873"/>
                  </a:lnTo>
                  <a:cubicBezTo>
                    <a:pt x="2261" y="13873"/>
                    <a:pt x="2340" y="13803"/>
                    <a:pt x="2348" y="13709"/>
                  </a:cubicBezTo>
                  <a:lnTo>
                    <a:pt x="2723" y="3741"/>
                  </a:lnTo>
                  <a:lnTo>
                    <a:pt x="2895" y="3741"/>
                  </a:lnTo>
                  <a:lnTo>
                    <a:pt x="3349" y="13709"/>
                  </a:lnTo>
                  <a:cubicBezTo>
                    <a:pt x="3349" y="13803"/>
                    <a:pt x="3427" y="13873"/>
                    <a:pt x="3521" y="13873"/>
                  </a:cubicBezTo>
                  <a:lnTo>
                    <a:pt x="5141" y="13873"/>
                  </a:lnTo>
                  <a:cubicBezTo>
                    <a:pt x="5243" y="13873"/>
                    <a:pt x="5321" y="13795"/>
                    <a:pt x="5321" y="13701"/>
                  </a:cubicBezTo>
                  <a:cubicBezTo>
                    <a:pt x="5321" y="13701"/>
                    <a:pt x="5501" y="2543"/>
                    <a:pt x="5501" y="2418"/>
                  </a:cubicBezTo>
                  <a:lnTo>
                    <a:pt x="5501" y="759"/>
                  </a:lnTo>
                  <a:lnTo>
                    <a:pt x="5477" y="759"/>
                  </a:lnTo>
                  <a:lnTo>
                    <a:pt x="5485" y="110"/>
                  </a:lnTo>
                  <a:cubicBezTo>
                    <a:pt x="5485" y="47"/>
                    <a:pt x="5313" y="32"/>
                    <a:pt x="5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1691900" y="3261325"/>
              <a:ext cx="45950" cy="46700"/>
            </a:xfrm>
            <a:custGeom>
              <a:rect b="b" l="l" r="r" t="t"/>
              <a:pathLst>
                <a:path extrusionOk="0" h="1868" w="1838">
                  <a:moveTo>
                    <a:pt x="212" y="1"/>
                  </a:moveTo>
                  <a:lnTo>
                    <a:pt x="1" y="1143"/>
                  </a:lnTo>
                  <a:cubicBezTo>
                    <a:pt x="1" y="1292"/>
                    <a:pt x="63" y="1432"/>
                    <a:pt x="188" y="1503"/>
                  </a:cubicBezTo>
                  <a:lnTo>
                    <a:pt x="634" y="1792"/>
                  </a:lnTo>
                  <a:cubicBezTo>
                    <a:pt x="711" y="1842"/>
                    <a:pt x="799" y="1868"/>
                    <a:pt x="888" y="1868"/>
                  </a:cubicBezTo>
                  <a:cubicBezTo>
                    <a:pt x="981" y="1868"/>
                    <a:pt x="1075" y="1840"/>
                    <a:pt x="1159" y="1785"/>
                  </a:cubicBezTo>
                  <a:lnTo>
                    <a:pt x="1550" y="1542"/>
                  </a:lnTo>
                  <a:cubicBezTo>
                    <a:pt x="1698" y="1456"/>
                    <a:pt x="1792" y="1299"/>
                    <a:pt x="1800" y="1127"/>
                  </a:cubicBezTo>
                  <a:lnTo>
                    <a:pt x="1831" y="775"/>
                  </a:lnTo>
                  <a:cubicBezTo>
                    <a:pt x="1838" y="671"/>
                    <a:pt x="1763" y="594"/>
                    <a:pt x="1670" y="594"/>
                  </a:cubicBezTo>
                  <a:cubicBezTo>
                    <a:pt x="1651" y="594"/>
                    <a:pt x="1632" y="597"/>
                    <a:pt x="1612" y="603"/>
                  </a:cubicBezTo>
                  <a:cubicBezTo>
                    <a:pt x="1581" y="611"/>
                    <a:pt x="1550" y="634"/>
                    <a:pt x="1534" y="666"/>
                  </a:cubicBezTo>
                  <a:lnTo>
                    <a:pt x="1456" y="799"/>
                  </a:lnTo>
                  <a:lnTo>
                    <a:pt x="1401" y="1"/>
                  </a:lnTo>
                  <a:cubicBezTo>
                    <a:pt x="1401" y="1"/>
                    <a:pt x="1116" y="115"/>
                    <a:pt x="764" y="115"/>
                  </a:cubicBezTo>
                  <a:cubicBezTo>
                    <a:pt x="587" y="115"/>
                    <a:pt x="394" y="87"/>
                    <a:pt x="212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1429000" y="2871200"/>
              <a:ext cx="47950" cy="79725"/>
            </a:xfrm>
            <a:custGeom>
              <a:rect b="b" l="l" r="r" t="t"/>
              <a:pathLst>
                <a:path extrusionOk="0" h="3189" w="1918">
                  <a:moveTo>
                    <a:pt x="1128" y="1"/>
                  </a:moveTo>
                  <a:cubicBezTo>
                    <a:pt x="1097" y="1"/>
                    <a:pt x="1065" y="9"/>
                    <a:pt x="1041" y="27"/>
                  </a:cubicBezTo>
                  <a:cubicBezTo>
                    <a:pt x="1010" y="51"/>
                    <a:pt x="986" y="90"/>
                    <a:pt x="978" y="129"/>
                  </a:cubicBezTo>
                  <a:lnTo>
                    <a:pt x="877" y="872"/>
                  </a:lnTo>
                  <a:cubicBezTo>
                    <a:pt x="877" y="896"/>
                    <a:pt x="853" y="911"/>
                    <a:pt x="830" y="911"/>
                  </a:cubicBezTo>
                  <a:cubicBezTo>
                    <a:pt x="814" y="911"/>
                    <a:pt x="799" y="903"/>
                    <a:pt x="791" y="896"/>
                  </a:cubicBezTo>
                  <a:cubicBezTo>
                    <a:pt x="775" y="888"/>
                    <a:pt x="767" y="872"/>
                    <a:pt x="767" y="856"/>
                  </a:cubicBezTo>
                  <a:lnTo>
                    <a:pt x="752" y="191"/>
                  </a:lnTo>
                  <a:cubicBezTo>
                    <a:pt x="752" y="105"/>
                    <a:pt x="689" y="43"/>
                    <a:pt x="619" y="35"/>
                  </a:cubicBezTo>
                  <a:cubicBezTo>
                    <a:pt x="572" y="35"/>
                    <a:pt x="532" y="51"/>
                    <a:pt x="501" y="74"/>
                  </a:cubicBezTo>
                  <a:cubicBezTo>
                    <a:pt x="470" y="105"/>
                    <a:pt x="454" y="144"/>
                    <a:pt x="454" y="191"/>
                  </a:cubicBezTo>
                  <a:lnTo>
                    <a:pt x="470" y="880"/>
                  </a:lnTo>
                  <a:cubicBezTo>
                    <a:pt x="470" y="919"/>
                    <a:pt x="454" y="958"/>
                    <a:pt x="431" y="990"/>
                  </a:cubicBezTo>
                  <a:cubicBezTo>
                    <a:pt x="423" y="1005"/>
                    <a:pt x="407" y="1005"/>
                    <a:pt x="399" y="1005"/>
                  </a:cubicBezTo>
                  <a:cubicBezTo>
                    <a:pt x="399" y="997"/>
                    <a:pt x="376" y="997"/>
                    <a:pt x="376" y="974"/>
                  </a:cubicBezTo>
                  <a:lnTo>
                    <a:pt x="298" y="677"/>
                  </a:lnTo>
                  <a:cubicBezTo>
                    <a:pt x="283" y="603"/>
                    <a:pt x="220" y="551"/>
                    <a:pt x="148" y="551"/>
                  </a:cubicBezTo>
                  <a:cubicBezTo>
                    <a:pt x="143" y="551"/>
                    <a:pt x="138" y="551"/>
                    <a:pt x="133" y="551"/>
                  </a:cubicBezTo>
                  <a:cubicBezTo>
                    <a:pt x="94" y="559"/>
                    <a:pt x="55" y="583"/>
                    <a:pt x="32" y="622"/>
                  </a:cubicBezTo>
                  <a:cubicBezTo>
                    <a:pt x="8" y="653"/>
                    <a:pt x="0" y="700"/>
                    <a:pt x="8" y="739"/>
                  </a:cubicBezTo>
                  <a:lnTo>
                    <a:pt x="149" y="1396"/>
                  </a:lnTo>
                  <a:cubicBezTo>
                    <a:pt x="180" y="1576"/>
                    <a:pt x="220" y="1866"/>
                    <a:pt x="259" y="2194"/>
                  </a:cubicBezTo>
                  <a:lnTo>
                    <a:pt x="306" y="2492"/>
                  </a:lnTo>
                  <a:cubicBezTo>
                    <a:pt x="345" y="2820"/>
                    <a:pt x="423" y="3008"/>
                    <a:pt x="525" y="3055"/>
                  </a:cubicBezTo>
                  <a:cubicBezTo>
                    <a:pt x="548" y="3063"/>
                    <a:pt x="572" y="3063"/>
                    <a:pt x="587" y="3063"/>
                  </a:cubicBezTo>
                  <a:lnTo>
                    <a:pt x="611" y="3165"/>
                  </a:lnTo>
                  <a:lnTo>
                    <a:pt x="619" y="3188"/>
                  </a:lnTo>
                  <a:lnTo>
                    <a:pt x="1565" y="3016"/>
                  </a:lnTo>
                  <a:lnTo>
                    <a:pt x="1503" y="2844"/>
                  </a:lnTo>
                  <a:lnTo>
                    <a:pt x="1370" y="2312"/>
                  </a:lnTo>
                  <a:cubicBezTo>
                    <a:pt x="1581" y="2155"/>
                    <a:pt x="1698" y="1788"/>
                    <a:pt x="1706" y="1686"/>
                  </a:cubicBezTo>
                  <a:lnTo>
                    <a:pt x="1878" y="1381"/>
                  </a:lnTo>
                  <a:cubicBezTo>
                    <a:pt x="1917" y="1310"/>
                    <a:pt x="1902" y="1224"/>
                    <a:pt x="1839" y="1177"/>
                  </a:cubicBezTo>
                  <a:cubicBezTo>
                    <a:pt x="1810" y="1160"/>
                    <a:pt x="1781" y="1151"/>
                    <a:pt x="1748" y="1151"/>
                  </a:cubicBezTo>
                  <a:cubicBezTo>
                    <a:pt x="1737" y="1151"/>
                    <a:pt x="1726" y="1152"/>
                    <a:pt x="1714" y="1154"/>
                  </a:cubicBezTo>
                  <a:cubicBezTo>
                    <a:pt x="1675" y="1162"/>
                    <a:pt x="1644" y="1193"/>
                    <a:pt x="1620" y="1224"/>
                  </a:cubicBezTo>
                  <a:lnTo>
                    <a:pt x="1456" y="1514"/>
                  </a:lnTo>
                  <a:cubicBezTo>
                    <a:pt x="1450" y="1525"/>
                    <a:pt x="1444" y="1532"/>
                    <a:pt x="1436" y="1532"/>
                  </a:cubicBezTo>
                  <a:cubicBezTo>
                    <a:pt x="1432" y="1532"/>
                    <a:pt x="1429" y="1531"/>
                    <a:pt x="1424" y="1529"/>
                  </a:cubicBezTo>
                  <a:cubicBezTo>
                    <a:pt x="1424" y="1529"/>
                    <a:pt x="1409" y="1529"/>
                    <a:pt x="1401" y="1514"/>
                  </a:cubicBezTo>
                  <a:cubicBezTo>
                    <a:pt x="1393" y="1451"/>
                    <a:pt x="1401" y="1381"/>
                    <a:pt x="1424" y="1302"/>
                  </a:cubicBezTo>
                  <a:cubicBezTo>
                    <a:pt x="1424" y="1302"/>
                    <a:pt x="1424" y="1295"/>
                    <a:pt x="1777" y="497"/>
                  </a:cubicBezTo>
                  <a:cubicBezTo>
                    <a:pt x="1808" y="418"/>
                    <a:pt x="1777" y="332"/>
                    <a:pt x="1691" y="293"/>
                  </a:cubicBezTo>
                  <a:cubicBezTo>
                    <a:pt x="1680" y="291"/>
                    <a:pt x="1670" y="290"/>
                    <a:pt x="1660" y="290"/>
                  </a:cubicBezTo>
                  <a:cubicBezTo>
                    <a:pt x="1589" y="290"/>
                    <a:pt x="1514" y="335"/>
                    <a:pt x="1487" y="403"/>
                  </a:cubicBezTo>
                  <a:lnTo>
                    <a:pt x="1245" y="958"/>
                  </a:lnTo>
                  <a:cubicBezTo>
                    <a:pt x="1237" y="974"/>
                    <a:pt x="1229" y="974"/>
                    <a:pt x="1213" y="974"/>
                  </a:cubicBezTo>
                  <a:lnTo>
                    <a:pt x="1198" y="974"/>
                  </a:lnTo>
                  <a:cubicBezTo>
                    <a:pt x="1182" y="966"/>
                    <a:pt x="1166" y="950"/>
                    <a:pt x="1174" y="935"/>
                  </a:cubicBezTo>
                  <a:lnTo>
                    <a:pt x="1276" y="184"/>
                  </a:lnTo>
                  <a:cubicBezTo>
                    <a:pt x="1284" y="98"/>
                    <a:pt x="1237" y="27"/>
                    <a:pt x="1158" y="4"/>
                  </a:cubicBezTo>
                  <a:cubicBezTo>
                    <a:pt x="1149" y="2"/>
                    <a:pt x="1138" y="1"/>
                    <a:pt x="1128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1454025" y="2905500"/>
              <a:ext cx="10025" cy="11575"/>
            </a:xfrm>
            <a:custGeom>
              <a:rect b="b" l="l" r="r" t="t"/>
              <a:pathLst>
                <a:path extrusionOk="0" h="463" w="401">
                  <a:moveTo>
                    <a:pt x="369" y="1"/>
                  </a:moveTo>
                  <a:cubicBezTo>
                    <a:pt x="369" y="1"/>
                    <a:pt x="9" y="40"/>
                    <a:pt x="1" y="431"/>
                  </a:cubicBezTo>
                  <a:cubicBezTo>
                    <a:pt x="1" y="447"/>
                    <a:pt x="17" y="463"/>
                    <a:pt x="32" y="463"/>
                  </a:cubicBezTo>
                  <a:cubicBezTo>
                    <a:pt x="48" y="463"/>
                    <a:pt x="64" y="447"/>
                    <a:pt x="64" y="431"/>
                  </a:cubicBezTo>
                  <a:cubicBezTo>
                    <a:pt x="71" y="95"/>
                    <a:pt x="361" y="63"/>
                    <a:pt x="377" y="63"/>
                  </a:cubicBezTo>
                  <a:cubicBezTo>
                    <a:pt x="392" y="63"/>
                    <a:pt x="400" y="48"/>
                    <a:pt x="400" y="32"/>
                  </a:cubicBezTo>
                  <a:cubicBezTo>
                    <a:pt x="400" y="17"/>
                    <a:pt x="384" y="1"/>
                    <a:pt x="369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1434675" y="2927225"/>
              <a:ext cx="298725" cy="345475"/>
            </a:xfrm>
            <a:custGeom>
              <a:rect b="b" l="l" r="r" t="t"/>
              <a:pathLst>
                <a:path extrusionOk="0" h="13819" w="11949">
                  <a:moveTo>
                    <a:pt x="71" y="0"/>
                  </a:moveTo>
                  <a:cubicBezTo>
                    <a:pt x="32" y="0"/>
                    <a:pt x="0" y="32"/>
                    <a:pt x="8" y="71"/>
                  </a:cubicBezTo>
                  <a:lnTo>
                    <a:pt x="79" y="611"/>
                  </a:lnTo>
                  <a:cubicBezTo>
                    <a:pt x="133" y="1072"/>
                    <a:pt x="196" y="1542"/>
                    <a:pt x="251" y="2003"/>
                  </a:cubicBezTo>
                  <a:cubicBezTo>
                    <a:pt x="282" y="2270"/>
                    <a:pt x="321" y="2543"/>
                    <a:pt x="352" y="2817"/>
                  </a:cubicBezTo>
                  <a:cubicBezTo>
                    <a:pt x="392" y="3099"/>
                    <a:pt x="376" y="3451"/>
                    <a:pt x="525" y="3701"/>
                  </a:cubicBezTo>
                  <a:cubicBezTo>
                    <a:pt x="665" y="3936"/>
                    <a:pt x="939" y="4093"/>
                    <a:pt x="1143" y="4265"/>
                  </a:cubicBezTo>
                  <a:cubicBezTo>
                    <a:pt x="1323" y="4429"/>
                    <a:pt x="1518" y="4586"/>
                    <a:pt x="1698" y="4742"/>
                  </a:cubicBezTo>
                  <a:cubicBezTo>
                    <a:pt x="2050" y="5039"/>
                    <a:pt x="2395" y="5337"/>
                    <a:pt x="2731" y="5650"/>
                  </a:cubicBezTo>
                  <a:cubicBezTo>
                    <a:pt x="2755" y="5665"/>
                    <a:pt x="2848" y="5728"/>
                    <a:pt x="2848" y="5759"/>
                  </a:cubicBezTo>
                  <a:lnTo>
                    <a:pt x="3490" y="6385"/>
                  </a:lnTo>
                  <a:cubicBezTo>
                    <a:pt x="3427" y="6847"/>
                    <a:pt x="3349" y="7465"/>
                    <a:pt x="3263" y="8122"/>
                  </a:cubicBezTo>
                  <a:cubicBezTo>
                    <a:pt x="3177" y="8787"/>
                    <a:pt x="3083" y="9491"/>
                    <a:pt x="3013" y="10141"/>
                  </a:cubicBezTo>
                  <a:cubicBezTo>
                    <a:pt x="2903" y="11072"/>
                    <a:pt x="3388" y="11917"/>
                    <a:pt x="4147" y="12324"/>
                  </a:cubicBezTo>
                  <a:lnTo>
                    <a:pt x="4108" y="12324"/>
                  </a:lnTo>
                  <a:lnTo>
                    <a:pt x="4108" y="13114"/>
                  </a:lnTo>
                  <a:lnTo>
                    <a:pt x="9609" y="13114"/>
                  </a:lnTo>
                  <a:lnTo>
                    <a:pt x="9609" y="12324"/>
                  </a:lnTo>
                  <a:lnTo>
                    <a:pt x="9711" y="12324"/>
                  </a:lnTo>
                  <a:cubicBezTo>
                    <a:pt x="9906" y="12324"/>
                    <a:pt x="10078" y="12238"/>
                    <a:pt x="10188" y="12097"/>
                  </a:cubicBezTo>
                  <a:lnTo>
                    <a:pt x="10258" y="13764"/>
                  </a:lnTo>
                  <a:lnTo>
                    <a:pt x="11948" y="13818"/>
                  </a:lnTo>
                  <a:lnTo>
                    <a:pt x="11948" y="13818"/>
                  </a:lnTo>
                  <a:lnTo>
                    <a:pt x="11870" y="7786"/>
                  </a:lnTo>
                  <a:cubicBezTo>
                    <a:pt x="11878" y="7168"/>
                    <a:pt x="11823" y="5329"/>
                    <a:pt x="10704" y="4609"/>
                  </a:cubicBezTo>
                  <a:cubicBezTo>
                    <a:pt x="10258" y="4226"/>
                    <a:pt x="9578" y="3819"/>
                    <a:pt x="8576" y="3615"/>
                  </a:cubicBezTo>
                  <a:cubicBezTo>
                    <a:pt x="8349" y="3568"/>
                    <a:pt x="5016" y="3388"/>
                    <a:pt x="5016" y="3388"/>
                  </a:cubicBezTo>
                  <a:lnTo>
                    <a:pt x="2434" y="2661"/>
                  </a:lnTo>
                  <a:lnTo>
                    <a:pt x="2035" y="2465"/>
                  </a:lnTo>
                  <a:lnTo>
                    <a:pt x="1252" y="110"/>
                  </a:lnTo>
                  <a:cubicBezTo>
                    <a:pt x="1244" y="79"/>
                    <a:pt x="1205" y="47"/>
                    <a:pt x="1166" y="47"/>
                  </a:cubicBezTo>
                  <a:lnTo>
                    <a:pt x="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1435250" y="2939950"/>
              <a:ext cx="20575" cy="1975"/>
            </a:xfrm>
            <a:custGeom>
              <a:rect b="b" l="l" r="r" t="t"/>
              <a:pathLst>
                <a:path extrusionOk="0" h="79" w="823">
                  <a:moveTo>
                    <a:pt x="40" y="0"/>
                  </a:moveTo>
                  <a:cubicBezTo>
                    <a:pt x="24" y="0"/>
                    <a:pt x="1" y="16"/>
                    <a:pt x="1" y="39"/>
                  </a:cubicBezTo>
                  <a:cubicBezTo>
                    <a:pt x="1" y="63"/>
                    <a:pt x="24" y="78"/>
                    <a:pt x="40" y="78"/>
                  </a:cubicBezTo>
                  <a:lnTo>
                    <a:pt x="783" y="78"/>
                  </a:lnTo>
                  <a:cubicBezTo>
                    <a:pt x="807" y="78"/>
                    <a:pt x="822" y="63"/>
                    <a:pt x="822" y="39"/>
                  </a:cubicBezTo>
                  <a:cubicBezTo>
                    <a:pt x="822" y="16"/>
                    <a:pt x="807" y="0"/>
                    <a:pt x="7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1438575" y="2931325"/>
              <a:ext cx="4725" cy="4725"/>
            </a:xfrm>
            <a:custGeom>
              <a:rect b="b" l="l" r="r" t="t"/>
              <a:pathLst>
                <a:path extrusionOk="0" h="189" w="189">
                  <a:moveTo>
                    <a:pt x="95" y="55"/>
                  </a:moveTo>
                  <a:cubicBezTo>
                    <a:pt x="118" y="55"/>
                    <a:pt x="126" y="71"/>
                    <a:pt x="126" y="95"/>
                  </a:cubicBezTo>
                  <a:cubicBezTo>
                    <a:pt x="126" y="110"/>
                    <a:pt x="118" y="126"/>
                    <a:pt x="95" y="126"/>
                  </a:cubicBezTo>
                  <a:cubicBezTo>
                    <a:pt x="79" y="126"/>
                    <a:pt x="63" y="110"/>
                    <a:pt x="63" y="95"/>
                  </a:cubicBezTo>
                  <a:cubicBezTo>
                    <a:pt x="63" y="71"/>
                    <a:pt x="79" y="55"/>
                    <a:pt x="95" y="55"/>
                  </a:cubicBezTo>
                  <a:close/>
                  <a:moveTo>
                    <a:pt x="95" y="1"/>
                  </a:moveTo>
                  <a:cubicBezTo>
                    <a:pt x="48" y="1"/>
                    <a:pt x="1" y="40"/>
                    <a:pt x="1" y="95"/>
                  </a:cubicBezTo>
                  <a:cubicBezTo>
                    <a:pt x="1" y="142"/>
                    <a:pt x="48" y="189"/>
                    <a:pt x="95" y="189"/>
                  </a:cubicBezTo>
                  <a:cubicBezTo>
                    <a:pt x="149" y="189"/>
                    <a:pt x="189" y="142"/>
                    <a:pt x="189" y="95"/>
                  </a:cubicBezTo>
                  <a:cubicBezTo>
                    <a:pt x="189" y="40"/>
                    <a:pt x="149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1713800" y="3253500"/>
              <a:ext cx="20375" cy="2175"/>
            </a:xfrm>
            <a:custGeom>
              <a:rect b="b" l="l" r="r" t="t"/>
              <a:pathLst>
                <a:path extrusionOk="0" h="87" w="815">
                  <a:moveTo>
                    <a:pt x="40" y="1"/>
                  </a:moveTo>
                  <a:cubicBezTo>
                    <a:pt x="17" y="1"/>
                    <a:pt x="1" y="24"/>
                    <a:pt x="1" y="40"/>
                  </a:cubicBezTo>
                  <a:cubicBezTo>
                    <a:pt x="1" y="63"/>
                    <a:pt x="17" y="87"/>
                    <a:pt x="40" y="87"/>
                  </a:cubicBezTo>
                  <a:lnTo>
                    <a:pt x="776" y="87"/>
                  </a:lnTo>
                  <a:cubicBezTo>
                    <a:pt x="799" y="87"/>
                    <a:pt x="815" y="63"/>
                    <a:pt x="815" y="40"/>
                  </a:cubicBezTo>
                  <a:cubicBezTo>
                    <a:pt x="815" y="24"/>
                    <a:pt x="799" y="1"/>
                    <a:pt x="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1726125" y="3259575"/>
              <a:ext cx="4725" cy="4700"/>
            </a:xfrm>
            <a:custGeom>
              <a:rect b="b" l="l" r="r" t="t"/>
              <a:pathLst>
                <a:path extrusionOk="0" h="188" w="189">
                  <a:moveTo>
                    <a:pt x="95" y="55"/>
                  </a:moveTo>
                  <a:cubicBezTo>
                    <a:pt x="118" y="55"/>
                    <a:pt x="126" y="71"/>
                    <a:pt x="126" y="94"/>
                  </a:cubicBezTo>
                  <a:cubicBezTo>
                    <a:pt x="126" y="110"/>
                    <a:pt x="118" y="125"/>
                    <a:pt x="95" y="125"/>
                  </a:cubicBezTo>
                  <a:cubicBezTo>
                    <a:pt x="79" y="125"/>
                    <a:pt x="63" y="110"/>
                    <a:pt x="63" y="94"/>
                  </a:cubicBezTo>
                  <a:cubicBezTo>
                    <a:pt x="63" y="71"/>
                    <a:pt x="79" y="55"/>
                    <a:pt x="95" y="55"/>
                  </a:cubicBezTo>
                  <a:close/>
                  <a:moveTo>
                    <a:pt x="95" y="0"/>
                  </a:moveTo>
                  <a:cubicBezTo>
                    <a:pt x="48" y="0"/>
                    <a:pt x="1" y="39"/>
                    <a:pt x="1" y="94"/>
                  </a:cubicBezTo>
                  <a:cubicBezTo>
                    <a:pt x="1" y="141"/>
                    <a:pt x="48" y="188"/>
                    <a:pt x="95" y="188"/>
                  </a:cubicBezTo>
                  <a:cubicBezTo>
                    <a:pt x="149" y="188"/>
                    <a:pt x="189" y="141"/>
                    <a:pt x="189" y="94"/>
                  </a:cubicBezTo>
                  <a:cubicBezTo>
                    <a:pt x="189" y="39"/>
                    <a:pt x="149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1672350" y="3091150"/>
              <a:ext cx="16825" cy="138900"/>
            </a:xfrm>
            <a:custGeom>
              <a:rect b="b" l="l" r="r" t="t"/>
              <a:pathLst>
                <a:path extrusionOk="0" h="5556" w="673">
                  <a:moveTo>
                    <a:pt x="477" y="0"/>
                  </a:moveTo>
                  <a:lnTo>
                    <a:pt x="78" y="838"/>
                  </a:lnTo>
                  <a:cubicBezTo>
                    <a:pt x="24" y="963"/>
                    <a:pt x="0" y="1104"/>
                    <a:pt x="24" y="1237"/>
                  </a:cubicBezTo>
                  <a:lnTo>
                    <a:pt x="673" y="555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1496875" y="3062775"/>
              <a:ext cx="39925" cy="65375"/>
            </a:xfrm>
            <a:custGeom>
              <a:rect b="b" l="l" r="r" t="t"/>
              <a:pathLst>
                <a:path extrusionOk="0" h="2615" w="1597">
                  <a:moveTo>
                    <a:pt x="1" y="1"/>
                  </a:moveTo>
                  <a:lnTo>
                    <a:pt x="1002" y="963"/>
                  </a:lnTo>
                  <a:lnTo>
                    <a:pt x="783" y="2614"/>
                  </a:lnTo>
                  <a:lnTo>
                    <a:pt x="1370" y="1566"/>
                  </a:lnTo>
                  <a:cubicBezTo>
                    <a:pt x="1597" y="1167"/>
                    <a:pt x="1432" y="666"/>
                    <a:pt x="1018" y="4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1537375" y="3235300"/>
              <a:ext cx="137525" cy="19800"/>
            </a:xfrm>
            <a:custGeom>
              <a:rect b="b" l="l" r="r" t="t"/>
              <a:pathLst>
                <a:path extrusionOk="0" h="792" w="5501">
                  <a:moveTo>
                    <a:pt x="0" y="1"/>
                  </a:moveTo>
                  <a:lnTo>
                    <a:pt x="0" y="791"/>
                  </a:lnTo>
                  <a:lnTo>
                    <a:pt x="5501" y="791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1565350" y="3235300"/>
              <a:ext cx="43250" cy="19800"/>
            </a:xfrm>
            <a:custGeom>
              <a:rect b="b" l="l" r="r" t="t"/>
              <a:pathLst>
                <a:path extrusionOk="0" h="792" w="1730">
                  <a:moveTo>
                    <a:pt x="0" y="1"/>
                  </a:moveTo>
                  <a:lnTo>
                    <a:pt x="0" y="791"/>
                  </a:lnTo>
                  <a:lnTo>
                    <a:pt x="1729" y="791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1574150" y="3238825"/>
              <a:ext cx="26225" cy="13525"/>
            </a:xfrm>
            <a:custGeom>
              <a:rect b="b" l="l" r="r" t="t"/>
              <a:pathLst>
                <a:path extrusionOk="0" h="541" w="1049">
                  <a:moveTo>
                    <a:pt x="1010" y="40"/>
                  </a:moveTo>
                  <a:lnTo>
                    <a:pt x="1010" y="502"/>
                  </a:lnTo>
                  <a:lnTo>
                    <a:pt x="39" y="502"/>
                  </a:lnTo>
                  <a:lnTo>
                    <a:pt x="39" y="40"/>
                  </a:lnTo>
                  <a:close/>
                  <a:moveTo>
                    <a:pt x="0" y="1"/>
                  </a:moveTo>
                  <a:lnTo>
                    <a:pt x="0" y="541"/>
                  </a:lnTo>
                  <a:lnTo>
                    <a:pt x="1049" y="54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1578825" y="2966350"/>
              <a:ext cx="44050" cy="80800"/>
            </a:xfrm>
            <a:custGeom>
              <a:rect b="b" l="l" r="r" t="t"/>
              <a:pathLst>
                <a:path extrusionOk="0" h="3232" w="1762">
                  <a:moveTo>
                    <a:pt x="744" y="0"/>
                  </a:moveTo>
                  <a:cubicBezTo>
                    <a:pt x="337" y="0"/>
                    <a:pt x="1" y="337"/>
                    <a:pt x="1" y="744"/>
                  </a:cubicBezTo>
                  <a:lnTo>
                    <a:pt x="1" y="2488"/>
                  </a:lnTo>
                  <a:cubicBezTo>
                    <a:pt x="1" y="2895"/>
                    <a:pt x="337" y="3232"/>
                    <a:pt x="744" y="3232"/>
                  </a:cubicBezTo>
                  <a:lnTo>
                    <a:pt x="1018" y="3232"/>
                  </a:lnTo>
                  <a:cubicBezTo>
                    <a:pt x="1425" y="3232"/>
                    <a:pt x="1761" y="2895"/>
                    <a:pt x="1761" y="2488"/>
                  </a:cubicBezTo>
                  <a:lnTo>
                    <a:pt x="1761" y="744"/>
                  </a:lnTo>
                  <a:cubicBezTo>
                    <a:pt x="1761" y="337"/>
                    <a:pt x="1425" y="0"/>
                    <a:pt x="1018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1598400" y="3023075"/>
              <a:ext cx="30725" cy="56350"/>
            </a:xfrm>
            <a:custGeom>
              <a:rect b="b" l="l" r="r" t="t"/>
              <a:pathLst>
                <a:path extrusionOk="0" h="2254" w="1229">
                  <a:moveTo>
                    <a:pt x="1190" y="0"/>
                  </a:moveTo>
                  <a:cubicBezTo>
                    <a:pt x="532" y="0"/>
                    <a:pt x="0" y="486"/>
                    <a:pt x="0" y="1080"/>
                  </a:cubicBezTo>
                  <a:lnTo>
                    <a:pt x="0" y="2254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1567675" y="3021900"/>
              <a:ext cx="30750" cy="56175"/>
            </a:xfrm>
            <a:custGeom>
              <a:rect b="b" l="l" r="r" t="t"/>
              <a:pathLst>
                <a:path extrusionOk="0" h="2247" w="1230">
                  <a:moveTo>
                    <a:pt x="1" y="0"/>
                  </a:moveTo>
                  <a:lnTo>
                    <a:pt x="1229" y="2246"/>
                  </a:lnTo>
                  <a:lnTo>
                    <a:pt x="1229" y="1080"/>
                  </a:lnTo>
                  <a:cubicBezTo>
                    <a:pt x="1229" y="486"/>
                    <a:pt x="697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1575325" y="3010350"/>
              <a:ext cx="24675" cy="68700"/>
            </a:xfrm>
            <a:custGeom>
              <a:rect b="b" l="l" r="r" t="t"/>
              <a:pathLst>
                <a:path extrusionOk="0" h="2748" w="987">
                  <a:moveTo>
                    <a:pt x="144" y="0"/>
                  </a:moveTo>
                  <a:cubicBezTo>
                    <a:pt x="132" y="0"/>
                    <a:pt x="119" y="7"/>
                    <a:pt x="110" y="16"/>
                  </a:cubicBezTo>
                  <a:cubicBezTo>
                    <a:pt x="110" y="24"/>
                    <a:pt x="0" y="173"/>
                    <a:pt x="39" y="337"/>
                  </a:cubicBezTo>
                  <a:cubicBezTo>
                    <a:pt x="63" y="447"/>
                    <a:pt x="141" y="541"/>
                    <a:pt x="274" y="611"/>
                  </a:cubicBezTo>
                  <a:lnTo>
                    <a:pt x="337" y="642"/>
                  </a:lnTo>
                  <a:cubicBezTo>
                    <a:pt x="689" y="830"/>
                    <a:pt x="908" y="1174"/>
                    <a:pt x="908" y="1542"/>
                  </a:cubicBezTo>
                  <a:lnTo>
                    <a:pt x="908" y="2708"/>
                  </a:lnTo>
                  <a:cubicBezTo>
                    <a:pt x="908" y="2732"/>
                    <a:pt x="931" y="2747"/>
                    <a:pt x="947" y="2747"/>
                  </a:cubicBezTo>
                  <a:cubicBezTo>
                    <a:pt x="970" y="2747"/>
                    <a:pt x="986" y="2732"/>
                    <a:pt x="986" y="2708"/>
                  </a:cubicBezTo>
                  <a:lnTo>
                    <a:pt x="986" y="1542"/>
                  </a:lnTo>
                  <a:cubicBezTo>
                    <a:pt x="986" y="1143"/>
                    <a:pt x="759" y="775"/>
                    <a:pt x="376" y="572"/>
                  </a:cubicBezTo>
                  <a:lnTo>
                    <a:pt x="305" y="541"/>
                  </a:lnTo>
                  <a:cubicBezTo>
                    <a:pt x="204" y="478"/>
                    <a:pt x="141" y="408"/>
                    <a:pt x="118" y="322"/>
                  </a:cubicBezTo>
                  <a:cubicBezTo>
                    <a:pt x="86" y="189"/>
                    <a:pt x="172" y="63"/>
                    <a:pt x="172" y="63"/>
                  </a:cubicBezTo>
                  <a:cubicBezTo>
                    <a:pt x="188" y="48"/>
                    <a:pt x="188" y="24"/>
                    <a:pt x="164" y="9"/>
                  </a:cubicBezTo>
                  <a:cubicBezTo>
                    <a:pt x="158" y="3"/>
                    <a:pt x="151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1598000" y="3011250"/>
              <a:ext cx="28600" cy="67800"/>
            </a:xfrm>
            <a:custGeom>
              <a:rect b="b" l="l" r="r" t="t"/>
              <a:pathLst>
                <a:path extrusionOk="0" h="2712" w="1144">
                  <a:moveTo>
                    <a:pt x="1016" y="1"/>
                  </a:moveTo>
                  <a:cubicBezTo>
                    <a:pt x="1011" y="1"/>
                    <a:pt x="1007" y="2"/>
                    <a:pt x="1002" y="4"/>
                  </a:cubicBezTo>
                  <a:cubicBezTo>
                    <a:pt x="979" y="20"/>
                    <a:pt x="979" y="43"/>
                    <a:pt x="987" y="59"/>
                  </a:cubicBezTo>
                  <a:cubicBezTo>
                    <a:pt x="1018" y="106"/>
                    <a:pt x="1057" y="200"/>
                    <a:pt x="1034" y="293"/>
                  </a:cubicBezTo>
                  <a:cubicBezTo>
                    <a:pt x="1010" y="372"/>
                    <a:pt x="932" y="442"/>
                    <a:pt x="807" y="497"/>
                  </a:cubicBezTo>
                  <a:lnTo>
                    <a:pt x="721" y="536"/>
                  </a:lnTo>
                  <a:cubicBezTo>
                    <a:pt x="282" y="732"/>
                    <a:pt x="1" y="1107"/>
                    <a:pt x="1" y="1506"/>
                  </a:cubicBezTo>
                  <a:lnTo>
                    <a:pt x="1" y="2672"/>
                  </a:lnTo>
                  <a:cubicBezTo>
                    <a:pt x="1" y="2696"/>
                    <a:pt x="24" y="2711"/>
                    <a:pt x="40" y="2711"/>
                  </a:cubicBezTo>
                  <a:cubicBezTo>
                    <a:pt x="63" y="2711"/>
                    <a:pt x="79" y="2696"/>
                    <a:pt x="79" y="2672"/>
                  </a:cubicBezTo>
                  <a:lnTo>
                    <a:pt x="79" y="1506"/>
                  </a:lnTo>
                  <a:cubicBezTo>
                    <a:pt x="79" y="1138"/>
                    <a:pt x="345" y="794"/>
                    <a:pt x="760" y="606"/>
                  </a:cubicBezTo>
                  <a:lnTo>
                    <a:pt x="838" y="575"/>
                  </a:lnTo>
                  <a:cubicBezTo>
                    <a:pt x="987" y="505"/>
                    <a:pt x="1081" y="419"/>
                    <a:pt x="1112" y="317"/>
                  </a:cubicBezTo>
                  <a:cubicBezTo>
                    <a:pt x="1143" y="192"/>
                    <a:pt x="1088" y="74"/>
                    <a:pt x="1057" y="20"/>
                  </a:cubicBezTo>
                  <a:cubicBezTo>
                    <a:pt x="1046" y="8"/>
                    <a:pt x="1030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1603300" y="3050250"/>
              <a:ext cx="5100" cy="5125"/>
            </a:xfrm>
            <a:custGeom>
              <a:rect b="b" l="l" r="r" t="t"/>
              <a:pathLst>
                <a:path extrusionOk="0" h="205" w="204">
                  <a:moveTo>
                    <a:pt x="102" y="79"/>
                  </a:moveTo>
                  <a:cubicBezTo>
                    <a:pt x="117" y="79"/>
                    <a:pt x="125" y="95"/>
                    <a:pt x="125" y="103"/>
                  </a:cubicBezTo>
                  <a:cubicBezTo>
                    <a:pt x="125" y="118"/>
                    <a:pt x="117" y="126"/>
                    <a:pt x="102" y="126"/>
                  </a:cubicBezTo>
                  <a:cubicBezTo>
                    <a:pt x="94" y="126"/>
                    <a:pt x="78" y="118"/>
                    <a:pt x="78" y="103"/>
                  </a:cubicBezTo>
                  <a:cubicBezTo>
                    <a:pt x="78" y="95"/>
                    <a:pt x="94" y="79"/>
                    <a:pt x="102" y="79"/>
                  </a:cubicBezTo>
                  <a:close/>
                  <a:moveTo>
                    <a:pt x="102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57"/>
                    <a:pt x="47" y="204"/>
                    <a:pt x="102" y="204"/>
                  </a:cubicBezTo>
                  <a:cubicBezTo>
                    <a:pt x="164" y="204"/>
                    <a:pt x="203" y="157"/>
                    <a:pt x="203" y="103"/>
                  </a:cubicBezTo>
                  <a:cubicBezTo>
                    <a:pt x="203" y="48"/>
                    <a:pt x="164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6"/>
            <p:cNvSpPr/>
            <p:nvPr/>
          </p:nvSpPr>
          <p:spPr>
            <a:xfrm>
              <a:off x="1603300" y="3064725"/>
              <a:ext cx="5100" cy="5125"/>
            </a:xfrm>
            <a:custGeom>
              <a:rect b="b" l="l" r="r" t="t"/>
              <a:pathLst>
                <a:path extrusionOk="0" h="205" w="204">
                  <a:moveTo>
                    <a:pt x="102" y="79"/>
                  </a:moveTo>
                  <a:cubicBezTo>
                    <a:pt x="117" y="79"/>
                    <a:pt x="125" y="95"/>
                    <a:pt x="125" y="103"/>
                  </a:cubicBezTo>
                  <a:cubicBezTo>
                    <a:pt x="125" y="118"/>
                    <a:pt x="117" y="126"/>
                    <a:pt x="102" y="126"/>
                  </a:cubicBezTo>
                  <a:cubicBezTo>
                    <a:pt x="94" y="126"/>
                    <a:pt x="78" y="118"/>
                    <a:pt x="78" y="103"/>
                  </a:cubicBezTo>
                  <a:cubicBezTo>
                    <a:pt x="78" y="95"/>
                    <a:pt x="94" y="79"/>
                    <a:pt x="102" y="79"/>
                  </a:cubicBezTo>
                  <a:close/>
                  <a:moveTo>
                    <a:pt x="102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65"/>
                    <a:pt x="47" y="204"/>
                    <a:pt x="102" y="204"/>
                  </a:cubicBezTo>
                  <a:cubicBezTo>
                    <a:pt x="164" y="204"/>
                    <a:pt x="203" y="165"/>
                    <a:pt x="203" y="103"/>
                  </a:cubicBezTo>
                  <a:cubicBezTo>
                    <a:pt x="203" y="48"/>
                    <a:pt x="164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6"/>
            <p:cNvSpPr/>
            <p:nvPr/>
          </p:nvSpPr>
          <p:spPr>
            <a:xfrm>
              <a:off x="1554975" y="2896450"/>
              <a:ext cx="98600" cy="72650"/>
            </a:xfrm>
            <a:custGeom>
              <a:rect b="b" l="l" r="r" t="t"/>
              <a:pathLst>
                <a:path extrusionOk="0" h="2906" w="3944">
                  <a:moveTo>
                    <a:pt x="893" y="1"/>
                  </a:moveTo>
                  <a:cubicBezTo>
                    <a:pt x="836" y="1"/>
                    <a:pt x="778" y="4"/>
                    <a:pt x="720" y="11"/>
                  </a:cubicBezTo>
                  <a:cubicBezTo>
                    <a:pt x="0" y="105"/>
                    <a:pt x="102" y="950"/>
                    <a:pt x="235" y="1310"/>
                  </a:cubicBezTo>
                  <a:lnTo>
                    <a:pt x="149" y="2147"/>
                  </a:lnTo>
                  <a:cubicBezTo>
                    <a:pt x="133" y="2460"/>
                    <a:pt x="376" y="2734"/>
                    <a:pt x="689" y="2749"/>
                  </a:cubicBezTo>
                  <a:lnTo>
                    <a:pt x="2489" y="2851"/>
                  </a:lnTo>
                  <a:lnTo>
                    <a:pt x="2481" y="2906"/>
                  </a:lnTo>
                  <a:lnTo>
                    <a:pt x="2895" y="2867"/>
                  </a:lnTo>
                  <a:lnTo>
                    <a:pt x="3044" y="2882"/>
                  </a:lnTo>
                  <a:lnTo>
                    <a:pt x="3068" y="2483"/>
                  </a:lnTo>
                  <a:cubicBezTo>
                    <a:pt x="3130" y="2491"/>
                    <a:pt x="3201" y="2507"/>
                    <a:pt x="3279" y="2522"/>
                  </a:cubicBezTo>
                  <a:cubicBezTo>
                    <a:pt x="3279" y="2522"/>
                    <a:pt x="3944" y="363"/>
                    <a:pt x="2160" y="332"/>
                  </a:cubicBezTo>
                  <a:cubicBezTo>
                    <a:pt x="2136" y="329"/>
                    <a:pt x="2112" y="328"/>
                    <a:pt x="2088" y="328"/>
                  </a:cubicBezTo>
                  <a:cubicBezTo>
                    <a:pt x="2038" y="328"/>
                    <a:pt x="1988" y="332"/>
                    <a:pt x="1941" y="332"/>
                  </a:cubicBezTo>
                  <a:cubicBezTo>
                    <a:pt x="1660" y="160"/>
                    <a:pt x="1295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6"/>
            <p:cNvSpPr/>
            <p:nvPr/>
          </p:nvSpPr>
          <p:spPr>
            <a:xfrm>
              <a:off x="1583325" y="2989625"/>
              <a:ext cx="28000" cy="28000"/>
            </a:xfrm>
            <a:custGeom>
              <a:rect b="b" l="l" r="r" t="t"/>
              <a:pathLst>
                <a:path extrusionOk="0" h="1120" w="1120">
                  <a:moveTo>
                    <a:pt x="564" y="0"/>
                  </a:moveTo>
                  <a:cubicBezTo>
                    <a:pt x="251" y="0"/>
                    <a:pt x="1" y="251"/>
                    <a:pt x="1" y="556"/>
                  </a:cubicBezTo>
                  <a:cubicBezTo>
                    <a:pt x="1" y="869"/>
                    <a:pt x="251" y="1119"/>
                    <a:pt x="564" y="1119"/>
                  </a:cubicBezTo>
                  <a:cubicBezTo>
                    <a:pt x="869" y="1119"/>
                    <a:pt x="1120" y="869"/>
                    <a:pt x="1120" y="556"/>
                  </a:cubicBezTo>
                  <a:cubicBezTo>
                    <a:pt x="1120" y="251"/>
                    <a:pt x="869" y="0"/>
                    <a:pt x="564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6"/>
            <p:cNvSpPr/>
            <p:nvPr/>
          </p:nvSpPr>
          <p:spPr>
            <a:xfrm>
              <a:off x="1559875" y="2927050"/>
              <a:ext cx="80400" cy="79075"/>
            </a:xfrm>
            <a:custGeom>
              <a:rect b="b" l="l" r="r" t="t"/>
              <a:pathLst>
                <a:path extrusionOk="0" h="3163" w="3216">
                  <a:moveTo>
                    <a:pt x="1767" y="1"/>
                  </a:moveTo>
                  <a:cubicBezTo>
                    <a:pt x="1648" y="1"/>
                    <a:pt x="1525" y="20"/>
                    <a:pt x="1416" y="39"/>
                  </a:cubicBezTo>
                  <a:cubicBezTo>
                    <a:pt x="1289" y="90"/>
                    <a:pt x="821" y="285"/>
                    <a:pt x="406" y="285"/>
                  </a:cubicBezTo>
                  <a:cubicBezTo>
                    <a:pt x="311" y="285"/>
                    <a:pt x="218" y="275"/>
                    <a:pt x="133" y="250"/>
                  </a:cubicBezTo>
                  <a:cubicBezTo>
                    <a:pt x="133" y="281"/>
                    <a:pt x="125" y="305"/>
                    <a:pt x="125" y="328"/>
                  </a:cubicBezTo>
                  <a:lnTo>
                    <a:pt x="117" y="446"/>
                  </a:lnTo>
                  <a:lnTo>
                    <a:pt x="110" y="626"/>
                  </a:lnTo>
                  <a:lnTo>
                    <a:pt x="47" y="1768"/>
                  </a:lnTo>
                  <a:lnTo>
                    <a:pt x="31" y="2003"/>
                  </a:lnTo>
                  <a:cubicBezTo>
                    <a:pt x="0" y="2589"/>
                    <a:pt x="454" y="3098"/>
                    <a:pt x="1041" y="3129"/>
                  </a:cubicBezTo>
                  <a:lnTo>
                    <a:pt x="1526" y="3161"/>
                  </a:lnTo>
                  <a:cubicBezTo>
                    <a:pt x="1545" y="3162"/>
                    <a:pt x="1565" y="3162"/>
                    <a:pt x="1584" y="3162"/>
                  </a:cubicBezTo>
                  <a:cubicBezTo>
                    <a:pt x="2153" y="3162"/>
                    <a:pt x="2622" y="2719"/>
                    <a:pt x="2653" y="2151"/>
                  </a:cubicBezTo>
                  <a:lnTo>
                    <a:pt x="2676" y="1784"/>
                  </a:lnTo>
                  <a:lnTo>
                    <a:pt x="2825" y="1791"/>
                  </a:lnTo>
                  <a:cubicBezTo>
                    <a:pt x="2830" y="1792"/>
                    <a:pt x="2835" y="1792"/>
                    <a:pt x="2839" y="1792"/>
                  </a:cubicBezTo>
                  <a:cubicBezTo>
                    <a:pt x="3029" y="1792"/>
                    <a:pt x="3193" y="1646"/>
                    <a:pt x="3200" y="1455"/>
                  </a:cubicBezTo>
                  <a:lnTo>
                    <a:pt x="3200" y="1377"/>
                  </a:lnTo>
                  <a:cubicBezTo>
                    <a:pt x="3216" y="1181"/>
                    <a:pt x="3067" y="1017"/>
                    <a:pt x="2872" y="1001"/>
                  </a:cubicBezTo>
                  <a:lnTo>
                    <a:pt x="2754" y="993"/>
                  </a:lnTo>
                  <a:lnTo>
                    <a:pt x="2699" y="1643"/>
                  </a:lnTo>
                  <a:lnTo>
                    <a:pt x="2285" y="1682"/>
                  </a:lnTo>
                  <a:lnTo>
                    <a:pt x="2285" y="1682"/>
                  </a:lnTo>
                  <a:lnTo>
                    <a:pt x="2418" y="751"/>
                  </a:lnTo>
                  <a:cubicBezTo>
                    <a:pt x="2418" y="633"/>
                    <a:pt x="2418" y="516"/>
                    <a:pt x="2379" y="406"/>
                  </a:cubicBezTo>
                  <a:cubicBezTo>
                    <a:pt x="2324" y="226"/>
                    <a:pt x="2175" y="78"/>
                    <a:pt x="1995" y="31"/>
                  </a:cubicBezTo>
                  <a:cubicBezTo>
                    <a:pt x="1924" y="9"/>
                    <a:pt x="1846" y="1"/>
                    <a:pt x="1767" y="1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6"/>
            <p:cNvSpPr/>
            <p:nvPr/>
          </p:nvSpPr>
          <p:spPr>
            <a:xfrm>
              <a:off x="1560050" y="2967325"/>
              <a:ext cx="67325" cy="45800"/>
            </a:xfrm>
            <a:custGeom>
              <a:rect b="b" l="l" r="r" t="t"/>
              <a:pathLst>
                <a:path extrusionOk="0" h="1832" w="2693">
                  <a:moveTo>
                    <a:pt x="1" y="0"/>
                  </a:moveTo>
                  <a:lnTo>
                    <a:pt x="1" y="673"/>
                  </a:lnTo>
                  <a:cubicBezTo>
                    <a:pt x="1" y="1307"/>
                    <a:pt x="517" y="1831"/>
                    <a:pt x="1159" y="1831"/>
                  </a:cubicBezTo>
                  <a:lnTo>
                    <a:pt x="1683" y="1831"/>
                  </a:lnTo>
                  <a:cubicBezTo>
                    <a:pt x="2239" y="1831"/>
                    <a:pt x="2692" y="1370"/>
                    <a:pt x="2692" y="814"/>
                  </a:cubicBezTo>
                  <a:lnTo>
                    <a:pt x="2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6"/>
            <p:cNvSpPr/>
            <p:nvPr/>
          </p:nvSpPr>
          <p:spPr>
            <a:xfrm>
              <a:off x="1628525" y="2957250"/>
              <a:ext cx="6075" cy="7750"/>
            </a:xfrm>
            <a:custGeom>
              <a:rect b="b" l="l" r="r" t="t"/>
              <a:pathLst>
                <a:path extrusionOk="0" h="310" w="243">
                  <a:moveTo>
                    <a:pt x="200" y="0"/>
                  </a:moveTo>
                  <a:cubicBezTo>
                    <a:pt x="190" y="0"/>
                    <a:pt x="180" y="4"/>
                    <a:pt x="173" y="12"/>
                  </a:cubicBezTo>
                  <a:lnTo>
                    <a:pt x="0" y="184"/>
                  </a:lnTo>
                  <a:lnTo>
                    <a:pt x="118" y="302"/>
                  </a:lnTo>
                  <a:cubicBezTo>
                    <a:pt x="126" y="310"/>
                    <a:pt x="141" y="310"/>
                    <a:pt x="149" y="310"/>
                  </a:cubicBezTo>
                  <a:cubicBezTo>
                    <a:pt x="157" y="310"/>
                    <a:pt x="173" y="310"/>
                    <a:pt x="180" y="302"/>
                  </a:cubicBezTo>
                  <a:cubicBezTo>
                    <a:pt x="196" y="286"/>
                    <a:pt x="196" y="255"/>
                    <a:pt x="180" y="239"/>
                  </a:cubicBezTo>
                  <a:lnTo>
                    <a:pt x="118" y="184"/>
                  </a:lnTo>
                  <a:lnTo>
                    <a:pt x="227" y="67"/>
                  </a:lnTo>
                  <a:cubicBezTo>
                    <a:pt x="243" y="51"/>
                    <a:pt x="243" y="28"/>
                    <a:pt x="227" y="12"/>
                  </a:cubicBezTo>
                  <a:cubicBezTo>
                    <a:pt x="219" y="4"/>
                    <a:pt x="210" y="0"/>
                    <a:pt x="200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6"/>
            <p:cNvSpPr/>
            <p:nvPr/>
          </p:nvSpPr>
          <p:spPr>
            <a:xfrm>
              <a:off x="1582175" y="2987975"/>
              <a:ext cx="7825" cy="3225"/>
            </a:xfrm>
            <a:custGeom>
              <a:rect b="b" l="l" r="r" t="t"/>
              <a:pathLst>
                <a:path extrusionOk="0" h="129" w="313">
                  <a:moveTo>
                    <a:pt x="168" y="0"/>
                  </a:moveTo>
                  <a:cubicBezTo>
                    <a:pt x="121" y="0"/>
                    <a:pt x="67" y="13"/>
                    <a:pt x="16" y="59"/>
                  </a:cubicBezTo>
                  <a:cubicBezTo>
                    <a:pt x="0" y="74"/>
                    <a:pt x="0" y="106"/>
                    <a:pt x="16" y="121"/>
                  </a:cubicBezTo>
                  <a:cubicBezTo>
                    <a:pt x="23" y="129"/>
                    <a:pt x="31" y="129"/>
                    <a:pt x="47" y="129"/>
                  </a:cubicBezTo>
                  <a:cubicBezTo>
                    <a:pt x="55" y="129"/>
                    <a:pt x="63" y="129"/>
                    <a:pt x="70" y="121"/>
                  </a:cubicBezTo>
                  <a:cubicBezTo>
                    <a:pt x="104" y="91"/>
                    <a:pt x="140" y="82"/>
                    <a:pt x="172" y="82"/>
                  </a:cubicBezTo>
                  <a:cubicBezTo>
                    <a:pt x="213" y="82"/>
                    <a:pt x="246" y="98"/>
                    <a:pt x="250" y="98"/>
                  </a:cubicBezTo>
                  <a:cubicBezTo>
                    <a:pt x="257" y="100"/>
                    <a:pt x="263" y="101"/>
                    <a:pt x="269" y="101"/>
                  </a:cubicBezTo>
                  <a:cubicBezTo>
                    <a:pt x="285" y="101"/>
                    <a:pt x="299" y="94"/>
                    <a:pt x="305" y="82"/>
                  </a:cubicBezTo>
                  <a:cubicBezTo>
                    <a:pt x="313" y="59"/>
                    <a:pt x="305" y="35"/>
                    <a:pt x="290" y="27"/>
                  </a:cubicBezTo>
                  <a:cubicBezTo>
                    <a:pt x="285" y="2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6"/>
            <p:cNvSpPr/>
            <p:nvPr/>
          </p:nvSpPr>
          <p:spPr>
            <a:xfrm>
              <a:off x="1594100" y="2937275"/>
              <a:ext cx="15275" cy="7250"/>
            </a:xfrm>
            <a:custGeom>
              <a:rect b="b" l="l" r="r" t="t"/>
              <a:pathLst>
                <a:path extrusionOk="0" h="290" w="611">
                  <a:moveTo>
                    <a:pt x="237" y="0"/>
                  </a:moveTo>
                  <a:cubicBezTo>
                    <a:pt x="153" y="0"/>
                    <a:pt x="86" y="24"/>
                    <a:pt x="47" y="52"/>
                  </a:cubicBezTo>
                  <a:cubicBezTo>
                    <a:pt x="0" y="91"/>
                    <a:pt x="0" y="138"/>
                    <a:pt x="32" y="162"/>
                  </a:cubicBezTo>
                  <a:cubicBezTo>
                    <a:pt x="63" y="185"/>
                    <a:pt x="110" y="193"/>
                    <a:pt x="157" y="201"/>
                  </a:cubicBezTo>
                  <a:cubicBezTo>
                    <a:pt x="204" y="209"/>
                    <a:pt x="251" y="224"/>
                    <a:pt x="290" y="232"/>
                  </a:cubicBezTo>
                  <a:cubicBezTo>
                    <a:pt x="329" y="240"/>
                    <a:pt x="376" y="256"/>
                    <a:pt x="423" y="271"/>
                  </a:cubicBezTo>
                  <a:cubicBezTo>
                    <a:pt x="454" y="278"/>
                    <a:pt x="491" y="289"/>
                    <a:pt x="525" y="289"/>
                  </a:cubicBezTo>
                  <a:cubicBezTo>
                    <a:pt x="533" y="289"/>
                    <a:pt x="541" y="288"/>
                    <a:pt x="548" y="287"/>
                  </a:cubicBezTo>
                  <a:cubicBezTo>
                    <a:pt x="587" y="287"/>
                    <a:pt x="611" y="248"/>
                    <a:pt x="587" y="185"/>
                  </a:cubicBezTo>
                  <a:cubicBezTo>
                    <a:pt x="564" y="123"/>
                    <a:pt x="478" y="44"/>
                    <a:pt x="345" y="13"/>
                  </a:cubicBezTo>
                  <a:cubicBezTo>
                    <a:pt x="307" y="4"/>
                    <a:pt x="270" y="0"/>
                    <a:pt x="237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6"/>
            <p:cNvSpPr/>
            <p:nvPr/>
          </p:nvSpPr>
          <p:spPr>
            <a:xfrm>
              <a:off x="1593900" y="2938250"/>
              <a:ext cx="17825" cy="8600"/>
            </a:xfrm>
            <a:custGeom>
              <a:rect b="b" l="l" r="r" t="t"/>
              <a:pathLst>
                <a:path extrusionOk="0" h="344" w="713">
                  <a:moveTo>
                    <a:pt x="284" y="1"/>
                  </a:moveTo>
                  <a:cubicBezTo>
                    <a:pt x="186" y="1"/>
                    <a:pt x="108" y="26"/>
                    <a:pt x="63" y="60"/>
                  </a:cubicBezTo>
                  <a:cubicBezTo>
                    <a:pt x="0" y="107"/>
                    <a:pt x="8" y="162"/>
                    <a:pt x="40" y="185"/>
                  </a:cubicBezTo>
                  <a:cubicBezTo>
                    <a:pt x="79" y="217"/>
                    <a:pt x="133" y="224"/>
                    <a:pt x="188" y="240"/>
                  </a:cubicBezTo>
                  <a:cubicBezTo>
                    <a:pt x="243" y="248"/>
                    <a:pt x="298" y="256"/>
                    <a:pt x="337" y="271"/>
                  </a:cubicBezTo>
                  <a:cubicBezTo>
                    <a:pt x="384" y="279"/>
                    <a:pt x="439" y="295"/>
                    <a:pt x="493" y="311"/>
                  </a:cubicBezTo>
                  <a:cubicBezTo>
                    <a:pt x="534" y="324"/>
                    <a:pt x="580" y="343"/>
                    <a:pt x="622" y="343"/>
                  </a:cubicBezTo>
                  <a:cubicBezTo>
                    <a:pt x="629" y="343"/>
                    <a:pt x="636" y="343"/>
                    <a:pt x="642" y="342"/>
                  </a:cubicBezTo>
                  <a:cubicBezTo>
                    <a:pt x="689" y="334"/>
                    <a:pt x="712" y="287"/>
                    <a:pt x="681" y="217"/>
                  </a:cubicBezTo>
                  <a:cubicBezTo>
                    <a:pt x="658" y="146"/>
                    <a:pt x="556" y="52"/>
                    <a:pt x="407" y="13"/>
                  </a:cubicBezTo>
                  <a:cubicBezTo>
                    <a:pt x="364" y="4"/>
                    <a:pt x="322" y="1"/>
                    <a:pt x="284" y="1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6"/>
            <p:cNvSpPr/>
            <p:nvPr/>
          </p:nvSpPr>
          <p:spPr>
            <a:xfrm>
              <a:off x="1565350" y="2937600"/>
              <a:ext cx="14875" cy="5550"/>
            </a:xfrm>
            <a:custGeom>
              <a:rect b="b" l="l" r="r" t="t"/>
              <a:pathLst>
                <a:path extrusionOk="0" h="222" w="595">
                  <a:moveTo>
                    <a:pt x="297" y="0"/>
                  </a:moveTo>
                  <a:cubicBezTo>
                    <a:pt x="172" y="0"/>
                    <a:pt x="78" y="55"/>
                    <a:pt x="39" y="102"/>
                  </a:cubicBezTo>
                  <a:cubicBezTo>
                    <a:pt x="0" y="149"/>
                    <a:pt x="16" y="188"/>
                    <a:pt x="47" y="204"/>
                  </a:cubicBezTo>
                  <a:cubicBezTo>
                    <a:pt x="86" y="219"/>
                    <a:pt x="125" y="219"/>
                    <a:pt x="172" y="219"/>
                  </a:cubicBezTo>
                  <a:cubicBezTo>
                    <a:pt x="211" y="211"/>
                    <a:pt x="258" y="211"/>
                    <a:pt x="297" y="211"/>
                  </a:cubicBezTo>
                  <a:cubicBezTo>
                    <a:pt x="337" y="211"/>
                    <a:pt x="383" y="219"/>
                    <a:pt x="423" y="219"/>
                  </a:cubicBezTo>
                  <a:cubicBezTo>
                    <a:pt x="446" y="219"/>
                    <a:pt x="470" y="221"/>
                    <a:pt x="491" y="221"/>
                  </a:cubicBezTo>
                  <a:cubicBezTo>
                    <a:pt x="513" y="221"/>
                    <a:pt x="532" y="219"/>
                    <a:pt x="548" y="211"/>
                  </a:cubicBezTo>
                  <a:cubicBezTo>
                    <a:pt x="579" y="196"/>
                    <a:pt x="595" y="157"/>
                    <a:pt x="556" y="110"/>
                  </a:cubicBezTo>
                  <a:cubicBezTo>
                    <a:pt x="517" y="55"/>
                    <a:pt x="423" y="8"/>
                    <a:pt x="297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6"/>
            <p:cNvSpPr/>
            <p:nvPr/>
          </p:nvSpPr>
          <p:spPr>
            <a:xfrm>
              <a:off x="1578825" y="2946900"/>
              <a:ext cx="10200" cy="18500"/>
            </a:xfrm>
            <a:custGeom>
              <a:rect b="b" l="l" r="r" t="t"/>
              <a:pathLst>
                <a:path extrusionOk="0" h="740" w="408">
                  <a:moveTo>
                    <a:pt x="261" y="1"/>
                  </a:moveTo>
                  <a:cubicBezTo>
                    <a:pt x="247" y="1"/>
                    <a:pt x="232" y="8"/>
                    <a:pt x="220" y="19"/>
                  </a:cubicBezTo>
                  <a:lnTo>
                    <a:pt x="24" y="457"/>
                  </a:lnTo>
                  <a:cubicBezTo>
                    <a:pt x="1" y="512"/>
                    <a:pt x="1" y="567"/>
                    <a:pt x="32" y="614"/>
                  </a:cubicBezTo>
                  <a:cubicBezTo>
                    <a:pt x="71" y="684"/>
                    <a:pt x="142" y="724"/>
                    <a:pt x="228" y="731"/>
                  </a:cubicBezTo>
                  <a:cubicBezTo>
                    <a:pt x="251" y="739"/>
                    <a:pt x="275" y="739"/>
                    <a:pt x="290" y="739"/>
                  </a:cubicBezTo>
                  <a:cubicBezTo>
                    <a:pt x="322" y="739"/>
                    <a:pt x="345" y="739"/>
                    <a:pt x="369" y="731"/>
                  </a:cubicBezTo>
                  <a:cubicBezTo>
                    <a:pt x="392" y="731"/>
                    <a:pt x="408" y="716"/>
                    <a:pt x="408" y="692"/>
                  </a:cubicBezTo>
                  <a:cubicBezTo>
                    <a:pt x="408" y="669"/>
                    <a:pt x="384" y="653"/>
                    <a:pt x="361" y="653"/>
                  </a:cubicBezTo>
                  <a:cubicBezTo>
                    <a:pt x="341" y="657"/>
                    <a:pt x="320" y="659"/>
                    <a:pt x="298" y="659"/>
                  </a:cubicBezTo>
                  <a:cubicBezTo>
                    <a:pt x="277" y="659"/>
                    <a:pt x="255" y="657"/>
                    <a:pt x="236" y="653"/>
                  </a:cubicBezTo>
                  <a:cubicBezTo>
                    <a:pt x="181" y="645"/>
                    <a:pt x="126" y="622"/>
                    <a:pt x="103" y="575"/>
                  </a:cubicBezTo>
                  <a:cubicBezTo>
                    <a:pt x="95" y="559"/>
                    <a:pt x="79" y="528"/>
                    <a:pt x="95" y="489"/>
                  </a:cubicBezTo>
                  <a:lnTo>
                    <a:pt x="298" y="58"/>
                  </a:lnTo>
                  <a:cubicBezTo>
                    <a:pt x="306" y="35"/>
                    <a:pt x="298" y="12"/>
                    <a:pt x="275" y="4"/>
                  </a:cubicBezTo>
                  <a:cubicBezTo>
                    <a:pt x="271" y="2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1580400" y="2969000"/>
              <a:ext cx="21575" cy="13750"/>
            </a:xfrm>
            <a:custGeom>
              <a:rect b="b" l="l" r="r" t="t"/>
              <a:pathLst>
                <a:path extrusionOk="0" h="550" w="863">
                  <a:moveTo>
                    <a:pt x="680" y="1"/>
                  </a:moveTo>
                  <a:cubicBezTo>
                    <a:pt x="673" y="1"/>
                    <a:pt x="665" y="2"/>
                    <a:pt x="658" y="4"/>
                  </a:cubicBezTo>
                  <a:cubicBezTo>
                    <a:pt x="658" y="4"/>
                    <a:pt x="439" y="129"/>
                    <a:pt x="212" y="176"/>
                  </a:cubicBezTo>
                  <a:cubicBezTo>
                    <a:pt x="0" y="220"/>
                    <a:pt x="156" y="549"/>
                    <a:pt x="463" y="549"/>
                  </a:cubicBezTo>
                  <a:cubicBezTo>
                    <a:pt x="486" y="549"/>
                    <a:pt x="509" y="547"/>
                    <a:pt x="533" y="544"/>
                  </a:cubicBezTo>
                  <a:cubicBezTo>
                    <a:pt x="863" y="499"/>
                    <a:pt x="840" y="1"/>
                    <a:pt x="680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1589800" y="2973050"/>
              <a:ext cx="7850" cy="5650"/>
            </a:xfrm>
            <a:custGeom>
              <a:rect b="b" l="l" r="r" t="t"/>
              <a:pathLst>
                <a:path extrusionOk="0" h="226" w="314">
                  <a:moveTo>
                    <a:pt x="217" y="0"/>
                  </a:moveTo>
                  <a:cubicBezTo>
                    <a:pt x="157" y="0"/>
                    <a:pt x="105" y="16"/>
                    <a:pt x="71" y="45"/>
                  </a:cubicBezTo>
                  <a:cubicBezTo>
                    <a:pt x="0" y="100"/>
                    <a:pt x="0" y="178"/>
                    <a:pt x="0" y="186"/>
                  </a:cubicBezTo>
                  <a:cubicBezTo>
                    <a:pt x="0" y="210"/>
                    <a:pt x="16" y="225"/>
                    <a:pt x="39" y="225"/>
                  </a:cubicBezTo>
                  <a:cubicBezTo>
                    <a:pt x="55" y="225"/>
                    <a:pt x="78" y="210"/>
                    <a:pt x="78" y="186"/>
                  </a:cubicBezTo>
                  <a:cubicBezTo>
                    <a:pt x="78" y="186"/>
                    <a:pt x="78" y="139"/>
                    <a:pt x="118" y="108"/>
                  </a:cubicBezTo>
                  <a:cubicBezTo>
                    <a:pt x="141" y="90"/>
                    <a:pt x="178" y="81"/>
                    <a:pt x="221" y="81"/>
                  </a:cubicBezTo>
                  <a:cubicBezTo>
                    <a:pt x="235" y="81"/>
                    <a:pt x="251" y="82"/>
                    <a:pt x="266" y="84"/>
                  </a:cubicBezTo>
                  <a:cubicBezTo>
                    <a:pt x="270" y="86"/>
                    <a:pt x="274" y="86"/>
                    <a:pt x="278" y="86"/>
                  </a:cubicBezTo>
                  <a:cubicBezTo>
                    <a:pt x="295" y="86"/>
                    <a:pt x="307" y="72"/>
                    <a:pt x="313" y="53"/>
                  </a:cubicBezTo>
                  <a:cubicBezTo>
                    <a:pt x="313" y="37"/>
                    <a:pt x="305" y="14"/>
                    <a:pt x="282" y="6"/>
                  </a:cubicBezTo>
                  <a:cubicBezTo>
                    <a:pt x="260" y="2"/>
                    <a:pt x="238" y="0"/>
                    <a:pt x="217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1594300" y="2951925"/>
              <a:ext cx="4700" cy="4150"/>
            </a:xfrm>
            <a:custGeom>
              <a:rect b="b" l="l" r="r" t="t"/>
              <a:pathLst>
                <a:path extrusionOk="0" h="166" w="188">
                  <a:moveTo>
                    <a:pt x="100" y="0"/>
                  </a:moveTo>
                  <a:cubicBezTo>
                    <a:pt x="68" y="0"/>
                    <a:pt x="33" y="16"/>
                    <a:pt x="16" y="45"/>
                  </a:cubicBezTo>
                  <a:cubicBezTo>
                    <a:pt x="0" y="84"/>
                    <a:pt x="16" y="131"/>
                    <a:pt x="55" y="155"/>
                  </a:cubicBezTo>
                  <a:cubicBezTo>
                    <a:pt x="67" y="162"/>
                    <a:pt x="82" y="166"/>
                    <a:pt x="96" y="166"/>
                  </a:cubicBezTo>
                  <a:cubicBezTo>
                    <a:pt x="125" y="166"/>
                    <a:pt x="154" y="150"/>
                    <a:pt x="164" y="123"/>
                  </a:cubicBezTo>
                  <a:cubicBezTo>
                    <a:pt x="188" y="84"/>
                    <a:pt x="172" y="30"/>
                    <a:pt x="133" y="6"/>
                  </a:cubicBezTo>
                  <a:cubicBezTo>
                    <a:pt x="123" y="2"/>
                    <a:pt x="112" y="0"/>
                    <a:pt x="100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1570625" y="2951400"/>
              <a:ext cx="4900" cy="4300"/>
            </a:xfrm>
            <a:custGeom>
              <a:rect b="b" l="l" r="r" t="t"/>
              <a:pathLst>
                <a:path extrusionOk="0" h="172" w="196">
                  <a:moveTo>
                    <a:pt x="97" y="0"/>
                  </a:moveTo>
                  <a:cubicBezTo>
                    <a:pt x="67" y="0"/>
                    <a:pt x="40" y="16"/>
                    <a:pt x="24" y="43"/>
                  </a:cubicBezTo>
                  <a:cubicBezTo>
                    <a:pt x="0" y="90"/>
                    <a:pt x="16" y="137"/>
                    <a:pt x="55" y="160"/>
                  </a:cubicBezTo>
                  <a:cubicBezTo>
                    <a:pt x="70" y="168"/>
                    <a:pt x="85" y="171"/>
                    <a:pt x="100" y="171"/>
                  </a:cubicBezTo>
                  <a:cubicBezTo>
                    <a:pt x="130" y="171"/>
                    <a:pt x="157" y="155"/>
                    <a:pt x="172" y="129"/>
                  </a:cubicBezTo>
                  <a:cubicBezTo>
                    <a:pt x="196" y="82"/>
                    <a:pt x="180" y="35"/>
                    <a:pt x="141" y="11"/>
                  </a:cubicBezTo>
                  <a:cubicBezTo>
                    <a:pt x="126" y="4"/>
                    <a:pt x="111" y="0"/>
                    <a:pt x="97" y="0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1594100" y="2957650"/>
              <a:ext cx="7850" cy="2850"/>
            </a:xfrm>
            <a:custGeom>
              <a:rect b="b" l="l" r="r" t="t"/>
              <a:pathLst>
                <a:path extrusionOk="0" h="114" w="314">
                  <a:moveTo>
                    <a:pt x="261" y="1"/>
                  </a:moveTo>
                  <a:cubicBezTo>
                    <a:pt x="255" y="1"/>
                    <a:pt x="249" y="2"/>
                    <a:pt x="243" y="4"/>
                  </a:cubicBezTo>
                  <a:cubicBezTo>
                    <a:pt x="208" y="24"/>
                    <a:pt x="176" y="31"/>
                    <a:pt x="149" y="31"/>
                  </a:cubicBezTo>
                  <a:cubicBezTo>
                    <a:pt x="102" y="31"/>
                    <a:pt x="71" y="12"/>
                    <a:pt x="71" y="12"/>
                  </a:cubicBezTo>
                  <a:cubicBezTo>
                    <a:pt x="62" y="6"/>
                    <a:pt x="54" y="4"/>
                    <a:pt x="46" y="4"/>
                  </a:cubicBezTo>
                  <a:cubicBezTo>
                    <a:pt x="33" y="4"/>
                    <a:pt x="21" y="12"/>
                    <a:pt x="16" y="27"/>
                  </a:cubicBezTo>
                  <a:cubicBezTo>
                    <a:pt x="0" y="43"/>
                    <a:pt x="8" y="67"/>
                    <a:pt x="24" y="82"/>
                  </a:cubicBezTo>
                  <a:cubicBezTo>
                    <a:pt x="24" y="82"/>
                    <a:pt x="79" y="114"/>
                    <a:pt x="149" y="114"/>
                  </a:cubicBezTo>
                  <a:cubicBezTo>
                    <a:pt x="188" y="114"/>
                    <a:pt x="235" y="106"/>
                    <a:pt x="282" y="74"/>
                  </a:cubicBezTo>
                  <a:cubicBezTo>
                    <a:pt x="305" y="67"/>
                    <a:pt x="313" y="43"/>
                    <a:pt x="298" y="20"/>
                  </a:cubicBezTo>
                  <a:cubicBezTo>
                    <a:pt x="292" y="8"/>
                    <a:pt x="278" y="1"/>
                    <a:pt x="26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1569250" y="2958250"/>
              <a:ext cx="7650" cy="2850"/>
            </a:xfrm>
            <a:custGeom>
              <a:rect b="b" l="l" r="r" t="t"/>
              <a:pathLst>
                <a:path extrusionOk="0" h="114" w="306">
                  <a:moveTo>
                    <a:pt x="258" y="0"/>
                  </a:moveTo>
                  <a:cubicBezTo>
                    <a:pt x="253" y="0"/>
                    <a:pt x="247" y="1"/>
                    <a:pt x="243" y="3"/>
                  </a:cubicBezTo>
                  <a:cubicBezTo>
                    <a:pt x="206" y="24"/>
                    <a:pt x="172" y="30"/>
                    <a:pt x="145" y="30"/>
                  </a:cubicBezTo>
                  <a:cubicBezTo>
                    <a:pt x="98" y="30"/>
                    <a:pt x="68" y="11"/>
                    <a:pt x="63" y="11"/>
                  </a:cubicBezTo>
                  <a:cubicBezTo>
                    <a:pt x="57" y="5"/>
                    <a:pt x="50" y="3"/>
                    <a:pt x="43" y="3"/>
                  </a:cubicBezTo>
                  <a:cubicBezTo>
                    <a:pt x="31" y="3"/>
                    <a:pt x="18" y="9"/>
                    <a:pt x="8" y="19"/>
                  </a:cubicBezTo>
                  <a:cubicBezTo>
                    <a:pt x="1" y="43"/>
                    <a:pt x="1" y="66"/>
                    <a:pt x="24" y="74"/>
                  </a:cubicBezTo>
                  <a:cubicBezTo>
                    <a:pt x="24" y="82"/>
                    <a:pt x="71" y="113"/>
                    <a:pt x="149" y="113"/>
                  </a:cubicBezTo>
                  <a:cubicBezTo>
                    <a:pt x="188" y="113"/>
                    <a:pt x="227" y="97"/>
                    <a:pt x="282" y="74"/>
                  </a:cubicBezTo>
                  <a:cubicBezTo>
                    <a:pt x="298" y="66"/>
                    <a:pt x="306" y="43"/>
                    <a:pt x="298" y="19"/>
                  </a:cubicBezTo>
                  <a:cubicBezTo>
                    <a:pt x="292" y="8"/>
                    <a:pt x="274" y="0"/>
                    <a:pt x="258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1409425" y="3602075"/>
              <a:ext cx="25" cy="1200"/>
            </a:xfrm>
            <a:custGeom>
              <a:rect b="b" l="l" r="r" t="t"/>
              <a:pathLst>
                <a:path extrusionOk="0" h="48" w="1">
                  <a:moveTo>
                    <a:pt x="1" y="4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46"/>
          <p:cNvGrpSpPr/>
          <p:nvPr/>
        </p:nvGrpSpPr>
        <p:grpSpPr>
          <a:xfrm>
            <a:off x="7064641" y="2815089"/>
            <a:ext cx="643947" cy="1751343"/>
            <a:chOff x="1169625" y="2872975"/>
            <a:chExt cx="269175" cy="732075"/>
          </a:xfrm>
        </p:grpSpPr>
        <p:sp>
          <p:nvSpPr>
            <p:cNvPr id="1702" name="Google Shape;1702;p46"/>
            <p:cNvSpPr/>
            <p:nvPr/>
          </p:nvSpPr>
          <p:spPr>
            <a:xfrm>
              <a:off x="1217350" y="3202650"/>
              <a:ext cx="164150" cy="362100"/>
            </a:xfrm>
            <a:custGeom>
              <a:rect b="b" l="l" r="r" t="t"/>
              <a:pathLst>
                <a:path extrusionOk="0" h="14484" w="6566">
                  <a:moveTo>
                    <a:pt x="118" y="0"/>
                  </a:moveTo>
                  <a:lnTo>
                    <a:pt x="55" y="470"/>
                  </a:lnTo>
                  <a:lnTo>
                    <a:pt x="0" y="861"/>
                  </a:lnTo>
                  <a:lnTo>
                    <a:pt x="8" y="1135"/>
                  </a:lnTo>
                  <a:lnTo>
                    <a:pt x="399" y="14382"/>
                  </a:lnTo>
                  <a:lnTo>
                    <a:pt x="2778" y="14483"/>
                  </a:lnTo>
                  <a:lnTo>
                    <a:pt x="2950" y="3560"/>
                  </a:lnTo>
                  <a:lnTo>
                    <a:pt x="4085" y="14288"/>
                  </a:lnTo>
                  <a:lnTo>
                    <a:pt x="6565" y="14264"/>
                  </a:lnTo>
                  <a:lnTo>
                    <a:pt x="5462" y="32"/>
                  </a:lnTo>
                  <a:lnTo>
                    <a:pt x="5000" y="415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1224000" y="3549850"/>
              <a:ext cx="67500" cy="14900"/>
            </a:xfrm>
            <a:custGeom>
              <a:rect b="b" l="l" r="r" t="t"/>
              <a:pathLst>
                <a:path extrusionOk="0" h="596" w="2700">
                  <a:moveTo>
                    <a:pt x="0" y="1"/>
                  </a:moveTo>
                  <a:lnTo>
                    <a:pt x="0" y="595"/>
                  </a:lnTo>
                  <a:lnTo>
                    <a:pt x="2700" y="595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1316525" y="3549850"/>
              <a:ext cx="67500" cy="14900"/>
            </a:xfrm>
            <a:custGeom>
              <a:rect b="b" l="l" r="r" t="t"/>
              <a:pathLst>
                <a:path extrusionOk="0" h="596" w="2700">
                  <a:moveTo>
                    <a:pt x="0" y="1"/>
                  </a:moveTo>
                  <a:lnTo>
                    <a:pt x="0" y="595"/>
                  </a:lnTo>
                  <a:lnTo>
                    <a:pt x="2700" y="595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1220275" y="3206950"/>
              <a:ext cx="24675" cy="37975"/>
            </a:xfrm>
            <a:custGeom>
              <a:rect b="b" l="l" r="r" t="t"/>
              <a:pathLst>
                <a:path extrusionOk="0" h="1519" w="987">
                  <a:moveTo>
                    <a:pt x="940" y="0"/>
                  </a:moveTo>
                  <a:lnTo>
                    <a:pt x="861" y="8"/>
                  </a:lnTo>
                  <a:cubicBezTo>
                    <a:pt x="908" y="712"/>
                    <a:pt x="791" y="1174"/>
                    <a:pt x="533" y="1354"/>
                  </a:cubicBezTo>
                  <a:cubicBezTo>
                    <a:pt x="442" y="1417"/>
                    <a:pt x="344" y="1435"/>
                    <a:pt x="258" y="1435"/>
                  </a:cubicBezTo>
                  <a:cubicBezTo>
                    <a:pt x="131" y="1435"/>
                    <a:pt x="32" y="1393"/>
                    <a:pt x="32" y="1393"/>
                  </a:cubicBezTo>
                  <a:lnTo>
                    <a:pt x="1" y="1464"/>
                  </a:lnTo>
                  <a:cubicBezTo>
                    <a:pt x="9" y="1471"/>
                    <a:pt x="118" y="1518"/>
                    <a:pt x="259" y="1518"/>
                  </a:cubicBezTo>
                  <a:cubicBezTo>
                    <a:pt x="361" y="1518"/>
                    <a:pt x="470" y="1495"/>
                    <a:pt x="580" y="1424"/>
                  </a:cubicBezTo>
                  <a:cubicBezTo>
                    <a:pt x="869" y="1229"/>
                    <a:pt x="987" y="752"/>
                    <a:pt x="9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1324925" y="3213400"/>
              <a:ext cx="24675" cy="37775"/>
            </a:xfrm>
            <a:custGeom>
              <a:rect b="b" l="l" r="r" t="t"/>
              <a:pathLst>
                <a:path extrusionOk="0" h="1511" w="987">
                  <a:moveTo>
                    <a:pt x="48" y="1"/>
                  </a:moveTo>
                  <a:cubicBezTo>
                    <a:pt x="1" y="744"/>
                    <a:pt x="126" y="1221"/>
                    <a:pt x="408" y="1417"/>
                  </a:cubicBezTo>
                  <a:cubicBezTo>
                    <a:pt x="517" y="1495"/>
                    <a:pt x="627" y="1511"/>
                    <a:pt x="728" y="1511"/>
                  </a:cubicBezTo>
                  <a:cubicBezTo>
                    <a:pt x="869" y="1511"/>
                    <a:pt x="979" y="1464"/>
                    <a:pt x="987" y="1464"/>
                  </a:cubicBezTo>
                  <a:lnTo>
                    <a:pt x="955" y="1385"/>
                  </a:lnTo>
                  <a:cubicBezTo>
                    <a:pt x="955" y="1390"/>
                    <a:pt x="855" y="1435"/>
                    <a:pt x="726" y="1435"/>
                  </a:cubicBezTo>
                  <a:cubicBezTo>
                    <a:pt x="641" y="1435"/>
                    <a:pt x="544" y="1416"/>
                    <a:pt x="455" y="1354"/>
                  </a:cubicBezTo>
                  <a:cubicBezTo>
                    <a:pt x="196" y="1174"/>
                    <a:pt x="79" y="705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1247675" y="3274050"/>
              <a:ext cx="7650" cy="275825"/>
            </a:xfrm>
            <a:custGeom>
              <a:rect b="b" l="l" r="r" t="t"/>
              <a:pathLst>
                <a:path extrusionOk="0" h="11033" w="306">
                  <a:moveTo>
                    <a:pt x="227" y="0"/>
                  </a:moveTo>
                  <a:lnTo>
                    <a:pt x="0" y="11033"/>
                  </a:lnTo>
                  <a:lnTo>
                    <a:pt x="78" y="1103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6"/>
            <p:cNvSpPr/>
            <p:nvPr/>
          </p:nvSpPr>
          <p:spPr>
            <a:xfrm>
              <a:off x="1321800" y="3274050"/>
              <a:ext cx="32900" cy="276600"/>
            </a:xfrm>
            <a:custGeom>
              <a:rect b="b" l="l" r="r" t="t"/>
              <a:pathLst>
                <a:path extrusionOk="0" h="11064" w="1316">
                  <a:moveTo>
                    <a:pt x="79" y="0"/>
                  </a:moveTo>
                  <a:lnTo>
                    <a:pt x="1" y="8"/>
                  </a:lnTo>
                  <a:lnTo>
                    <a:pt x="1237" y="11064"/>
                  </a:lnTo>
                  <a:lnTo>
                    <a:pt x="1315" y="11056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6"/>
            <p:cNvSpPr/>
            <p:nvPr/>
          </p:nvSpPr>
          <p:spPr>
            <a:xfrm>
              <a:off x="1340200" y="3564725"/>
              <a:ext cx="33650" cy="17825"/>
            </a:xfrm>
            <a:custGeom>
              <a:rect b="b" l="l" r="r" t="t"/>
              <a:pathLst>
                <a:path extrusionOk="0" h="713" w="1346">
                  <a:moveTo>
                    <a:pt x="1346" y="0"/>
                  </a:moveTo>
                  <a:lnTo>
                    <a:pt x="0" y="8"/>
                  </a:lnTo>
                  <a:lnTo>
                    <a:pt x="8" y="712"/>
                  </a:lnTo>
                  <a:lnTo>
                    <a:pt x="1346" y="704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1340375" y="3582125"/>
              <a:ext cx="68900" cy="17825"/>
            </a:xfrm>
            <a:custGeom>
              <a:rect b="b" l="l" r="r" t="t"/>
              <a:pathLst>
                <a:path extrusionOk="0" h="713" w="2756">
                  <a:moveTo>
                    <a:pt x="1988" y="1"/>
                  </a:moveTo>
                  <a:lnTo>
                    <a:pt x="1339" y="8"/>
                  </a:lnTo>
                  <a:lnTo>
                    <a:pt x="1" y="16"/>
                  </a:lnTo>
                  <a:lnTo>
                    <a:pt x="1" y="713"/>
                  </a:lnTo>
                  <a:lnTo>
                    <a:pt x="2755" y="697"/>
                  </a:lnTo>
                  <a:cubicBezTo>
                    <a:pt x="2724" y="306"/>
                    <a:pt x="2387" y="1"/>
                    <a:pt x="19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1340375" y="359955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2755" y="0"/>
                  </a:moveTo>
                  <a:lnTo>
                    <a:pt x="1" y="16"/>
                  </a:lnTo>
                  <a:lnTo>
                    <a:pt x="1" y="164"/>
                  </a:lnTo>
                  <a:lnTo>
                    <a:pt x="1" y="219"/>
                  </a:lnTo>
                  <a:lnTo>
                    <a:pt x="2763" y="203"/>
                  </a:lnTo>
                  <a:lnTo>
                    <a:pt x="2763" y="149"/>
                  </a:lnTo>
                  <a:lnTo>
                    <a:pt x="2763" y="102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1245525" y="3564725"/>
              <a:ext cx="33650" cy="17825"/>
            </a:xfrm>
            <a:custGeom>
              <a:rect b="b" l="l" r="r" t="t"/>
              <a:pathLst>
                <a:path extrusionOk="0" h="713" w="1346">
                  <a:moveTo>
                    <a:pt x="8" y="0"/>
                  </a:moveTo>
                  <a:lnTo>
                    <a:pt x="0" y="704"/>
                  </a:lnTo>
                  <a:lnTo>
                    <a:pt x="1346" y="712"/>
                  </a:lnTo>
                  <a:lnTo>
                    <a:pt x="1346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1210100" y="3582125"/>
              <a:ext cx="69075" cy="17825"/>
            </a:xfrm>
            <a:custGeom>
              <a:rect b="b" l="l" r="r" t="t"/>
              <a:pathLst>
                <a:path extrusionOk="0" h="713" w="2763">
                  <a:moveTo>
                    <a:pt x="768" y="1"/>
                  </a:moveTo>
                  <a:cubicBezTo>
                    <a:pt x="369" y="1"/>
                    <a:pt x="40" y="306"/>
                    <a:pt x="1" y="697"/>
                  </a:cubicBezTo>
                  <a:lnTo>
                    <a:pt x="2755" y="713"/>
                  </a:lnTo>
                  <a:lnTo>
                    <a:pt x="2763" y="16"/>
                  </a:lnTo>
                  <a:lnTo>
                    <a:pt x="1417" y="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1210100" y="3601100"/>
              <a:ext cx="25" cy="2175"/>
            </a:xfrm>
            <a:custGeom>
              <a:rect b="b" l="l" r="r" t="t"/>
              <a:pathLst>
                <a:path extrusionOk="0" h="87" w="1">
                  <a:moveTo>
                    <a:pt x="1" y="1"/>
                  </a:moveTo>
                  <a:lnTo>
                    <a:pt x="1" y="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D2D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1209925" y="359955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8" y="0"/>
                  </a:moveTo>
                  <a:lnTo>
                    <a:pt x="8" y="63"/>
                  </a:lnTo>
                  <a:lnTo>
                    <a:pt x="8" y="149"/>
                  </a:lnTo>
                  <a:lnTo>
                    <a:pt x="0" y="203"/>
                  </a:lnTo>
                  <a:lnTo>
                    <a:pt x="2762" y="219"/>
                  </a:lnTo>
                  <a:lnTo>
                    <a:pt x="2762" y="1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6"/>
            <p:cNvSpPr/>
            <p:nvPr/>
          </p:nvSpPr>
          <p:spPr>
            <a:xfrm>
              <a:off x="1245700" y="3221225"/>
              <a:ext cx="77100" cy="9800"/>
            </a:xfrm>
            <a:custGeom>
              <a:rect b="b" l="l" r="r" t="t"/>
              <a:pathLst>
                <a:path extrusionOk="0" h="392" w="3084">
                  <a:moveTo>
                    <a:pt x="9" y="1"/>
                  </a:moveTo>
                  <a:lnTo>
                    <a:pt x="1" y="79"/>
                  </a:lnTo>
                  <a:lnTo>
                    <a:pt x="3076" y="392"/>
                  </a:lnTo>
                  <a:lnTo>
                    <a:pt x="3084" y="31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6"/>
            <p:cNvSpPr/>
            <p:nvPr/>
          </p:nvSpPr>
          <p:spPr>
            <a:xfrm>
              <a:off x="1261175" y="2983175"/>
              <a:ext cx="61625" cy="228675"/>
            </a:xfrm>
            <a:custGeom>
              <a:rect b="b" l="l" r="r" t="t"/>
              <a:pathLst>
                <a:path extrusionOk="0" h="9147" w="2465">
                  <a:moveTo>
                    <a:pt x="2034" y="0"/>
                  </a:moveTo>
                  <a:lnTo>
                    <a:pt x="0" y="63"/>
                  </a:lnTo>
                  <a:lnTo>
                    <a:pt x="0" y="9037"/>
                  </a:lnTo>
                  <a:lnTo>
                    <a:pt x="2465" y="9147"/>
                  </a:lnTo>
                  <a:lnTo>
                    <a:pt x="2465" y="9147"/>
                  </a:lnTo>
                  <a:lnTo>
                    <a:pt x="20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1236125" y="2872975"/>
              <a:ext cx="105275" cy="72075"/>
            </a:xfrm>
            <a:custGeom>
              <a:rect b="b" l="l" r="r" t="t"/>
              <a:pathLst>
                <a:path extrusionOk="0" h="2883" w="4211">
                  <a:moveTo>
                    <a:pt x="1167" y="1"/>
                  </a:moveTo>
                  <a:cubicBezTo>
                    <a:pt x="1110" y="1"/>
                    <a:pt x="1052" y="4"/>
                    <a:pt x="994" y="11"/>
                  </a:cubicBezTo>
                  <a:cubicBezTo>
                    <a:pt x="79" y="136"/>
                    <a:pt x="0" y="817"/>
                    <a:pt x="298" y="1263"/>
                  </a:cubicBezTo>
                  <a:cubicBezTo>
                    <a:pt x="235" y="1318"/>
                    <a:pt x="196" y="1404"/>
                    <a:pt x="196" y="1490"/>
                  </a:cubicBezTo>
                  <a:cubicBezTo>
                    <a:pt x="196" y="1638"/>
                    <a:pt x="298" y="1764"/>
                    <a:pt x="439" y="1795"/>
                  </a:cubicBezTo>
                  <a:lnTo>
                    <a:pt x="423" y="2147"/>
                  </a:lnTo>
                  <a:cubicBezTo>
                    <a:pt x="407" y="2460"/>
                    <a:pt x="650" y="2734"/>
                    <a:pt x="963" y="2749"/>
                  </a:cubicBezTo>
                  <a:lnTo>
                    <a:pt x="3318" y="2882"/>
                  </a:lnTo>
                  <a:lnTo>
                    <a:pt x="3342" y="2483"/>
                  </a:lnTo>
                  <a:cubicBezTo>
                    <a:pt x="3404" y="2499"/>
                    <a:pt x="3467" y="2515"/>
                    <a:pt x="3553" y="2523"/>
                  </a:cubicBezTo>
                  <a:cubicBezTo>
                    <a:pt x="3553" y="2523"/>
                    <a:pt x="4210" y="363"/>
                    <a:pt x="2434" y="332"/>
                  </a:cubicBezTo>
                  <a:lnTo>
                    <a:pt x="2215" y="332"/>
                  </a:lnTo>
                  <a:cubicBezTo>
                    <a:pt x="1934" y="160"/>
                    <a:pt x="1569" y="1"/>
                    <a:pt x="1167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1252550" y="2913325"/>
              <a:ext cx="225" cy="2375"/>
            </a:xfrm>
            <a:custGeom>
              <a:rect b="b" l="l" r="r" t="t"/>
              <a:pathLst>
                <a:path extrusionOk="0" h="95" w="9">
                  <a:moveTo>
                    <a:pt x="9" y="1"/>
                  </a:moveTo>
                  <a:lnTo>
                    <a:pt x="1" y="95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1249825" y="2903600"/>
              <a:ext cx="75725" cy="106775"/>
            </a:xfrm>
            <a:custGeom>
              <a:rect b="b" l="l" r="r" t="t"/>
              <a:pathLst>
                <a:path extrusionOk="0" h="4271" w="3029">
                  <a:moveTo>
                    <a:pt x="1689" y="0"/>
                  </a:moveTo>
                  <a:cubicBezTo>
                    <a:pt x="1568" y="0"/>
                    <a:pt x="1444" y="19"/>
                    <a:pt x="1330" y="38"/>
                  </a:cubicBezTo>
                  <a:cubicBezTo>
                    <a:pt x="1209" y="92"/>
                    <a:pt x="736" y="290"/>
                    <a:pt x="322" y="290"/>
                  </a:cubicBezTo>
                  <a:cubicBezTo>
                    <a:pt x="254" y="290"/>
                    <a:pt x="188" y="285"/>
                    <a:pt x="125" y="273"/>
                  </a:cubicBezTo>
                  <a:lnTo>
                    <a:pt x="118" y="273"/>
                  </a:lnTo>
                  <a:lnTo>
                    <a:pt x="118" y="390"/>
                  </a:lnTo>
                  <a:lnTo>
                    <a:pt x="110" y="406"/>
                  </a:lnTo>
                  <a:lnTo>
                    <a:pt x="86" y="914"/>
                  </a:lnTo>
                  <a:lnTo>
                    <a:pt x="32" y="1837"/>
                  </a:lnTo>
                  <a:lnTo>
                    <a:pt x="24" y="2072"/>
                  </a:lnTo>
                  <a:cubicBezTo>
                    <a:pt x="0" y="2526"/>
                    <a:pt x="274" y="2925"/>
                    <a:pt x="681" y="3074"/>
                  </a:cubicBezTo>
                  <a:lnTo>
                    <a:pt x="681" y="3535"/>
                  </a:lnTo>
                  <a:cubicBezTo>
                    <a:pt x="681" y="3942"/>
                    <a:pt x="1010" y="4271"/>
                    <a:pt x="1416" y="4271"/>
                  </a:cubicBezTo>
                  <a:lnTo>
                    <a:pt x="1698" y="4271"/>
                  </a:lnTo>
                  <a:cubicBezTo>
                    <a:pt x="2105" y="4271"/>
                    <a:pt x="2434" y="3942"/>
                    <a:pt x="2434" y="3535"/>
                  </a:cubicBezTo>
                  <a:lnTo>
                    <a:pt x="2434" y="2463"/>
                  </a:lnTo>
                  <a:cubicBezTo>
                    <a:pt x="2465" y="2377"/>
                    <a:pt x="2481" y="2299"/>
                    <a:pt x="2488" y="2205"/>
                  </a:cubicBezTo>
                  <a:lnTo>
                    <a:pt x="2504" y="1830"/>
                  </a:lnTo>
                  <a:lnTo>
                    <a:pt x="2645" y="1837"/>
                  </a:lnTo>
                  <a:cubicBezTo>
                    <a:pt x="2650" y="1838"/>
                    <a:pt x="2655" y="1838"/>
                    <a:pt x="2660" y="1838"/>
                  </a:cubicBezTo>
                  <a:cubicBezTo>
                    <a:pt x="2849" y="1838"/>
                    <a:pt x="3005" y="1692"/>
                    <a:pt x="3013" y="1501"/>
                  </a:cubicBezTo>
                  <a:lnTo>
                    <a:pt x="3020" y="1423"/>
                  </a:lnTo>
                  <a:cubicBezTo>
                    <a:pt x="3028" y="1227"/>
                    <a:pt x="2880" y="1063"/>
                    <a:pt x="2684" y="1047"/>
                  </a:cubicBezTo>
                  <a:lnTo>
                    <a:pt x="2551" y="1039"/>
                  </a:lnTo>
                  <a:lnTo>
                    <a:pt x="2551" y="1008"/>
                  </a:lnTo>
                  <a:cubicBezTo>
                    <a:pt x="2423" y="1165"/>
                    <a:pt x="2446" y="1338"/>
                    <a:pt x="2416" y="1338"/>
                  </a:cubicBezTo>
                  <a:cubicBezTo>
                    <a:pt x="2405" y="1338"/>
                    <a:pt x="2388" y="1317"/>
                    <a:pt x="2355" y="1266"/>
                  </a:cubicBezTo>
                  <a:cubicBezTo>
                    <a:pt x="2340" y="1243"/>
                    <a:pt x="2348" y="1188"/>
                    <a:pt x="2348" y="1157"/>
                  </a:cubicBezTo>
                  <a:cubicBezTo>
                    <a:pt x="2340" y="1078"/>
                    <a:pt x="2340" y="1000"/>
                    <a:pt x="2340" y="922"/>
                  </a:cubicBezTo>
                  <a:cubicBezTo>
                    <a:pt x="2332" y="750"/>
                    <a:pt x="2348" y="570"/>
                    <a:pt x="2301" y="406"/>
                  </a:cubicBezTo>
                  <a:cubicBezTo>
                    <a:pt x="2246" y="226"/>
                    <a:pt x="2097" y="85"/>
                    <a:pt x="1917" y="30"/>
                  </a:cubicBezTo>
                  <a:cubicBezTo>
                    <a:pt x="1846" y="8"/>
                    <a:pt x="1768" y="0"/>
                    <a:pt x="1689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1249825" y="2949325"/>
              <a:ext cx="62625" cy="44825"/>
            </a:xfrm>
            <a:custGeom>
              <a:rect b="b" l="l" r="r" t="t"/>
              <a:pathLst>
                <a:path extrusionOk="0" h="1793" w="2505">
                  <a:moveTo>
                    <a:pt x="32" y="8"/>
                  </a:moveTo>
                  <a:lnTo>
                    <a:pt x="32" y="8"/>
                  </a:lnTo>
                  <a:cubicBezTo>
                    <a:pt x="31" y="24"/>
                    <a:pt x="30" y="39"/>
                    <a:pt x="30" y="55"/>
                  </a:cubicBezTo>
                  <a:lnTo>
                    <a:pt x="30" y="55"/>
                  </a:lnTo>
                  <a:lnTo>
                    <a:pt x="32" y="8"/>
                  </a:lnTo>
                  <a:close/>
                  <a:moveTo>
                    <a:pt x="2504" y="1"/>
                  </a:moveTo>
                  <a:lnTo>
                    <a:pt x="2496" y="141"/>
                  </a:lnTo>
                  <a:cubicBezTo>
                    <a:pt x="2466" y="678"/>
                    <a:pt x="2027" y="1098"/>
                    <a:pt x="1497" y="1098"/>
                  </a:cubicBezTo>
                  <a:cubicBezTo>
                    <a:pt x="1478" y="1098"/>
                    <a:pt x="1459" y="1097"/>
                    <a:pt x="1440" y="1096"/>
                  </a:cubicBezTo>
                  <a:lnTo>
                    <a:pt x="986" y="1073"/>
                  </a:lnTo>
                  <a:cubicBezTo>
                    <a:pt x="446" y="1042"/>
                    <a:pt x="24" y="590"/>
                    <a:pt x="30" y="55"/>
                  </a:cubicBezTo>
                  <a:lnTo>
                    <a:pt x="30" y="55"/>
                  </a:lnTo>
                  <a:lnTo>
                    <a:pt x="24" y="243"/>
                  </a:lnTo>
                  <a:cubicBezTo>
                    <a:pt x="0" y="697"/>
                    <a:pt x="274" y="1096"/>
                    <a:pt x="681" y="1245"/>
                  </a:cubicBezTo>
                  <a:cubicBezTo>
                    <a:pt x="689" y="1550"/>
                    <a:pt x="970" y="1792"/>
                    <a:pt x="1330" y="1792"/>
                  </a:cubicBezTo>
                  <a:cubicBezTo>
                    <a:pt x="1690" y="1792"/>
                    <a:pt x="1980" y="1542"/>
                    <a:pt x="1980" y="1237"/>
                  </a:cubicBezTo>
                  <a:cubicBezTo>
                    <a:pt x="1980" y="1221"/>
                    <a:pt x="1980" y="1213"/>
                    <a:pt x="1980" y="1198"/>
                  </a:cubicBezTo>
                  <a:cubicBezTo>
                    <a:pt x="2261" y="1033"/>
                    <a:pt x="2465" y="736"/>
                    <a:pt x="2488" y="376"/>
                  </a:cubicBezTo>
                  <a:lnTo>
                    <a:pt x="2504" y="1"/>
                  </a:ln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1313975" y="2934950"/>
              <a:ext cx="6100" cy="7750"/>
            </a:xfrm>
            <a:custGeom>
              <a:rect b="b" l="l" r="r" t="t"/>
              <a:pathLst>
                <a:path extrusionOk="0" h="310" w="244">
                  <a:moveTo>
                    <a:pt x="196" y="0"/>
                  </a:moveTo>
                  <a:cubicBezTo>
                    <a:pt x="185" y="0"/>
                    <a:pt x="173" y="4"/>
                    <a:pt x="165" y="12"/>
                  </a:cubicBezTo>
                  <a:lnTo>
                    <a:pt x="1" y="184"/>
                  </a:lnTo>
                  <a:lnTo>
                    <a:pt x="118" y="302"/>
                  </a:lnTo>
                  <a:cubicBezTo>
                    <a:pt x="126" y="310"/>
                    <a:pt x="134" y="310"/>
                    <a:pt x="149" y="310"/>
                  </a:cubicBezTo>
                  <a:cubicBezTo>
                    <a:pt x="157" y="310"/>
                    <a:pt x="165" y="310"/>
                    <a:pt x="173" y="302"/>
                  </a:cubicBezTo>
                  <a:cubicBezTo>
                    <a:pt x="188" y="286"/>
                    <a:pt x="188" y="255"/>
                    <a:pt x="173" y="239"/>
                  </a:cubicBezTo>
                  <a:lnTo>
                    <a:pt x="110" y="184"/>
                  </a:lnTo>
                  <a:lnTo>
                    <a:pt x="228" y="67"/>
                  </a:lnTo>
                  <a:cubicBezTo>
                    <a:pt x="243" y="51"/>
                    <a:pt x="243" y="28"/>
                    <a:pt x="228" y="12"/>
                  </a:cubicBezTo>
                  <a:cubicBezTo>
                    <a:pt x="220" y="4"/>
                    <a:pt x="208" y="0"/>
                    <a:pt x="196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1270150" y="2964525"/>
              <a:ext cx="7850" cy="3400"/>
            </a:xfrm>
            <a:custGeom>
              <a:rect b="b" l="l" r="r" t="t"/>
              <a:pathLst>
                <a:path extrusionOk="0" h="136" w="314">
                  <a:moveTo>
                    <a:pt x="171" y="1"/>
                  </a:moveTo>
                  <a:cubicBezTo>
                    <a:pt x="123" y="1"/>
                    <a:pt x="67" y="15"/>
                    <a:pt x="17" y="65"/>
                  </a:cubicBezTo>
                  <a:cubicBezTo>
                    <a:pt x="1" y="81"/>
                    <a:pt x="1" y="105"/>
                    <a:pt x="17" y="120"/>
                  </a:cubicBezTo>
                  <a:cubicBezTo>
                    <a:pt x="24" y="128"/>
                    <a:pt x="32" y="136"/>
                    <a:pt x="40" y="136"/>
                  </a:cubicBezTo>
                  <a:cubicBezTo>
                    <a:pt x="56" y="136"/>
                    <a:pt x="64" y="128"/>
                    <a:pt x="71" y="120"/>
                  </a:cubicBezTo>
                  <a:cubicBezTo>
                    <a:pt x="105" y="90"/>
                    <a:pt x="141" y="81"/>
                    <a:pt x="173" y="81"/>
                  </a:cubicBezTo>
                  <a:cubicBezTo>
                    <a:pt x="214" y="81"/>
                    <a:pt x="247" y="97"/>
                    <a:pt x="251" y="97"/>
                  </a:cubicBezTo>
                  <a:cubicBezTo>
                    <a:pt x="257" y="102"/>
                    <a:pt x="263" y="105"/>
                    <a:pt x="270" y="105"/>
                  </a:cubicBezTo>
                  <a:cubicBezTo>
                    <a:pt x="283" y="105"/>
                    <a:pt x="296" y="96"/>
                    <a:pt x="306" y="81"/>
                  </a:cubicBezTo>
                  <a:cubicBezTo>
                    <a:pt x="314" y="65"/>
                    <a:pt x="306" y="42"/>
                    <a:pt x="290" y="26"/>
                  </a:cubicBezTo>
                  <a:cubicBezTo>
                    <a:pt x="286" y="26"/>
                    <a:pt x="236" y="1"/>
                    <a:pt x="171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1266975" y="2943950"/>
              <a:ext cx="21575" cy="13725"/>
            </a:xfrm>
            <a:custGeom>
              <a:rect b="b" l="l" r="r" t="t"/>
              <a:pathLst>
                <a:path extrusionOk="0" h="549" w="863">
                  <a:moveTo>
                    <a:pt x="685" y="0"/>
                  </a:moveTo>
                  <a:cubicBezTo>
                    <a:pt x="677" y="0"/>
                    <a:pt x="669" y="2"/>
                    <a:pt x="660" y="4"/>
                  </a:cubicBezTo>
                  <a:cubicBezTo>
                    <a:pt x="660" y="4"/>
                    <a:pt x="441" y="122"/>
                    <a:pt x="214" y="169"/>
                  </a:cubicBezTo>
                  <a:cubicBezTo>
                    <a:pt x="0" y="213"/>
                    <a:pt x="168" y="548"/>
                    <a:pt x="476" y="548"/>
                  </a:cubicBezTo>
                  <a:cubicBezTo>
                    <a:pt x="495" y="548"/>
                    <a:pt x="515" y="547"/>
                    <a:pt x="535" y="544"/>
                  </a:cubicBezTo>
                  <a:cubicBezTo>
                    <a:pt x="863" y="492"/>
                    <a:pt x="843" y="0"/>
                    <a:pt x="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1280525" y="2913725"/>
              <a:ext cx="16850" cy="7500"/>
            </a:xfrm>
            <a:custGeom>
              <a:rect b="b" l="l" r="r" t="t"/>
              <a:pathLst>
                <a:path extrusionOk="0" h="300" w="674">
                  <a:moveTo>
                    <a:pt x="267" y="1"/>
                  </a:moveTo>
                  <a:cubicBezTo>
                    <a:pt x="173" y="1"/>
                    <a:pt x="95" y="24"/>
                    <a:pt x="55" y="55"/>
                  </a:cubicBezTo>
                  <a:cubicBezTo>
                    <a:pt x="1" y="94"/>
                    <a:pt x="8" y="141"/>
                    <a:pt x="32" y="165"/>
                  </a:cubicBezTo>
                  <a:cubicBezTo>
                    <a:pt x="71" y="188"/>
                    <a:pt x="118" y="196"/>
                    <a:pt x="157" y="204"/>
                  </a:cubicBezTo>
                  <a:cubicBezTo>
                    <a:pt x="204" y="220"/>
                    <a:pt x="251" y="227"/>
                    <a:pt x="290" y="235"/>
                  </a:cubicBezTo>
                  <a:cubicBezTo>
                    <a:pt x="337" y="243"/>
                    <a:pt x="376" y="259"/>
                    <a:pt x="423" y="274"/>
                  </a:cubicBezTo>
                  <a:cubicBezTo>
                    <a:pt x="462" y="287"/>
                    <a:pt x="500" y="300"/>
                    <a:pt x="534" y="300"/>
                  </a:cubicBezTo>
                  <a:cubicBezTo>
                    <a:pt x="542" y="300"/>
                    <a:pt x="549" y="299"/>
                    <a:pt x="556" y="298"/>
                  </a:cubicBezTo>
                  <a:cubicBezTo>
                    <a:pt x="556" y="298"/>
                    <a:pt x="556" y="298"/>
                    <a:pt x="564" y="290"/>
                  </a:cubicBezTo>
                  <a:cubicBezTo>
                    <a:pt x="580" y="298"/>
                    <a:pt x="595" y="298"/>
                    <a:pt x="611" y="298"/>
                  </a:cubicBezTo>
                  <a:cubicBezTo>
                    <a:pt x="650" y="290"/>
                    <a:pt x="674" y="251"/>
                    <a:pt x="650" y="188"/>
                  </a:cubicBezTo>
                  <a:cubicBezTo>
                    <a:pt x="627" y="134"/>
                    <a:pt x="541" y="47"/>
                    <a:pt x="408" y="16"/>
                  </a:cubicBezTo>
                  <a:cubicBezTo>
                    <a:pt x="353" y="8"/>
                    <a:pt x="306" y="1"/>
                    <a:pt x="267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1255875" y="2913325"/>
              <a:ext cx="12950" cy="4775"/>
            </a:xfrm>
            <a:custGeom>
              <a:rect b="b" l="l" r="r" t="t"/>
              <a:pathLst>
                <a:path extrusionOk="0" h="191" w="518">
                  <a:moveTo>
                    <a:pt x="259" y="1"/>
                  </a:moveTo>
                  <a:cubicBezTo>
                    <a:pt x="149" y="1"/>
                    <a:pt x="63" y="40"/>
                    <a:pt x="32" y="87"/>
                  </a:cubicBezTo>
                  <a:cubicBezTo>
                    <a:pt x="1" y="126"/>
                    <a:pt x="9" y="165"/>
                    <a:pt x="40" y="173"/>
                  </a:cubicBezTo>
                  <a:cubicBezTo>
                    <a:pt x="56" y="181"/>
                    <a:pt x="73" y="183"/>
                    <a:pt x="92" y="183"/>
                  </a:cubicBezTo>
                  <a:cubicBezTo>
                    <a:pt x="110" y="183"/>
                    <a:pt x="130" y="181"/>
                    <a:pt x="149" y="181"/>
                  </a:cubicBezTo>
                  <a:lnTo>
                    <a:pt x="259" y="181"/>
                  </a:lnTo>
                  <a:cubicBezTo>
                    <a:pt x="290" y="181"/>
                    <a:pt x="329" y="181"/>
                    <a:pt x="369" y="189"/>
                  </a:cubicBezTo>
                  <a:cubicBezTo>
                    <a:pt x="388" y="189"/>
                    <a:pt x="406" y="191"/>
                    <a:pt x="422" y="191"/>
                  </a:cubicBezTo>
                  <a:cubicBezTo>
                    <a:pt x="439" y="191"/>
                    <a:pt x="455" y="189"/>
                    <a:pt x="470" y="181"/>
                  </a:cubicBezTo>
                  <a:cubicBezTo>
                    <a:pt x="502" y="165"/>
                    <a:pt x="517" y="134"/>
                    <a:pt x="478" y="87"/>
                  </a:cubicBezTo>
                  <a:cubicBezTo>
                    <a:pt x="447" y="48"/>
                    <a:pt x="369" y="1"/>
                    <a:pt x="259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1266825" y="2923425"/>
              <a:ext cx="10200" cy="18500"/>
            </a:xfrm>
            <a:custGeom>
              <a:rect b="b" l="l" r="r" t="t"/>
              <a:pathLst>
                <a:path extrusionOk="0" h="740" w="408">
                  <a:moveTo>
                    <a:pt x="257" y="1"/>
                  </a:moveTo>
                  <a:cubicBezTo>
                    <a:pt x="241" y="1"/>
                    <a:pt x="226" y="10"/>
                    <a:pt x="220" y="27"/>
                  </a:cubicBezTo>
                  <a:lnTo>
                    <a:pt x="24" y="458"/>
                  </a:lnTo>
                  <a:cubicBezTo>
                    <a:pt x="1" y="512"/>
                    <a:pt x="1" y="567"/>
                    <a:pt x="32" y="622"/>
                  </a:cubicBezTo>
                  <a:cubicBezTo>
                    <a:pt x="71" y="684"/>
                    <a:pt x="142" y="731"/>
                    <a:pt x="228" y="739"/>
                  </a:cubicBezTo>
                  <a:lnTo>
                    <a:pt x="369" y="739"/>
                  </a:lnTo>
                  <a:cubicBezTo>
                    <a:pt x="392" y="731"/>
                    <a:pt x="408" y="716"/>
                    <a:pt x="408" y="692"/>
                  </a:cubicBezTo>
                  <a:cubicBezTo>
                    <a:pt x="400" y="669"/>
                    <a:pt x="384" y="653"/>
                    <a:pt x="361" y="653"/>
                  </a:cubicBezTo>
                  <a:cubicBezTo>
                    <a:pt x="314" y="661"/>
                    <a:pt x="275" y="661"/>
                    <a:pt x="236" y="661"/>
                  </a:cubicBezTo>
                  <a:cubicBezTo>
                    <a:pt x="173" y="653"/>
                    <a:pt x="126" y="622"/>
                    <a:pt x="103" y="583"/>
                  </a:cubicBezTo>
                  <a:cubicBezTo>
                    <a:pt x="87" y="559"/>
                    <a:pt x="79" y="528"/>
                    <a:pt x="95" y="497"/>
                  </a:cubicBezTo>
                  <a:lnTo>
                    <a:pt x="290" y="59"/>
                  </a:lnTo>
                  <a:cubicBezTo>
                    <a:pt x="306" y="35"/>
                    <a:pt x="298" y="12"/>
                    <a:pt x="275" y="4"/>
                  </a:cubicBezTo>
                  <a:cubicBezTo>
                    <a:pt x="269" y="2"/>
                    <a:pt x="263" y="1"/>
                    <a:pt x="257" y="1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1282100" y="2928500"/>
              <a:ext cx="4900" cy="4200"/>
            </a:xfrm>
            <a:custGeom>
              <a:rect b="b" l="l" r="r" t="t"/>
              <a:pathLst>
                <a:path extrusionOk="0" h="168" w="196">
                  <a:moveTo>
                    <a:pt x="100" y="1"/>
                  </a:moveTo>
                  <a:cubicBezTo>
                    <a:pt x="70" y="1"/>
                    <a:pt x="40" y="17"/>
                    <a:pt x="24" y="43"/>
                  </a:cubicBezTo>
                  <a:cubicBezTo>
                    <a:pt x="0" y="82"/>
                    <a:pt x="16" y="137"/>
                    <a:pt x="55" y="161"/>
                  </a:cubicBezTo>
                  <a:cubicBezTo>
                    <a:pt x="69" y="165"/>
                    <a:pt x="83" y="168"/>
                    <a:pt x="97" y="168"/>
                  </a:cubicBezTo>
                  <a:cubicBezTo>
                    <a:pt x="128" y="168"/>
                    <a:pt x="156" y="154"/>
                    <a:pt x="172" y="122"/>
                  </a:cubicBezTo>
                  <a:cubicBezTo>
                    <a:pt x="196" y="82"/>
                    <a:pt x="180" y="35"/>
                    <a:pt x="141" y="12"/>
                  </a:cubicBezTo>
                  <a:cubicBezTo>
                    <a:pt x="129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1258625" y="2927925"/>
              <a:ext cx="4725" cy="4300"/>
            </a:xfrm>
            <a:custGeom>
              <a:rect b="b" l="l" r="r" t="t"/>
              <a:pathLst>
                <a:path extrusionOk="0" h="172" w="189">
                  <a:moveTo>
                    <a:pt x="96" y="1"/>
                  </a:moveTo>
                  <a:cubicBezTo>
                    <a:pt x="67" y="1"/>
                    <a:pt x="40" y="18"/>
                    <a:pt x="24" y="51"/>
                  </a:cubicBezTo>
                  <a:cubicBezTo>
                    <a:pt x="0" y="90"/>
                    <a:pt x="16" y="137"/>
                    <a:pt x="55" y="160"/>
                  </a:cubicBezTo>
                  <a:cubicBezTo>
                    <a:pt x="68" y="168"/>
                    <a:pt x="82" y="171"/>
                    <a:pt x="96" y="171"/>
                  </a:cubicBezTo>
                  <a:cubicBezTo>
                    <a:pt x="126" y="171"/>
                    <a:pt x="157" y="155"/>
                    <a:pt x="172" y="129"/>
                  </a:cubicBezTo>
                  <a:cubicBezTo>
                    <a:pt x="188" y="90"/>
                    <a:pt x="172" y="35"/>
                    <a:pt x="133" y="12"/>
                  </a:cubicBezTo>
                  <a:cubicBezTo>
                    <a:pt x="121" y="4"/>
                    <a:pt x="108" y="1"/>
                    <a:pt x="96" y="1"/>
                  </a:cubicBezTo>
                  <a:close/>
                </a:path>
              </a:pathLst>
            </a:custGeom>
            <a:solidFill>
              <a:srgbClr val="21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1257050" y="2931900"/>
              <a:ext cx="7850" cy="2775"/>
            </a:xfrm>
            <a:custGeom>
              <a:rect b="b" l="l" r="r" t="t"/>
              <a:pathLst>
                <a:path extrusionOk="0" h="111" w="314">
                  <a:moveTo>
                    <a:pt x="148" y="0"/>
                  </a:moveTo>
                  <a:cubicBezTo>
                    <a:pt x="114" y="0"/>
                    <a:pt x="74" y="7"/>
                    <a:pt x="32" y="25"/>
                  </a:cubicBezTo>
                  <a:cubicBezTo>
                    <a:pt x="16" y="32"/>
                    <a:pt x="1" y="56"/>
                    <a:pt x="16" y="79"/>
                  </a:cubicBezTo>
                  <a:cubicBezTo>
                    <a:pt x="22" y="91"/>
                    <a:pt x="35" y="102"/>
                    <a:pt x="48" y="102"/>
                  </a:cubicBezTo>
                  <a:cubicBezTo>
                    <a:pt x="53" y="102"/>
                    <a:pt x="59" y="100"/>
                    <a:pt x="63" y="95"/>
                  </a:cubicBezTo>
                  <a:cubicBezTo>
                    <a:pt x="93" y="84"/>
                    <a:pt x="121" y="80"/>
                    <a:pt x="146" y="80"/>
                  </a:cubicBezTo>
                  <a:cubicBezTo>
                    <a:pt x="204" y="80"/>
                    <a:pt x="243" y="103"/>
                    <a:pt x="243" y="103"/>
                  </a:cubicBezTo>
                  <a:cubicBezTo>
                    <a:pt x="251" y="111"/>
                    <a:pt x="259" y="111"/>
                    <a:pt x="267" y="111"/>
                  </a:cubicBezTo>
                  <a:cubicBezTo>
                    <a:pt x="282" y="111"/>
                    <a:pt x="290" y="111"/>
                    <a:pt x="298" y="95"/>
                  </a:cubicBezTo>
                  <a:cubicBezTo>
                    <a:pt x="314" y="79"/>
                    <a:pt x="306" y="56"/>
                    <a:pt x="290" y="40"/>
                  </a:cubicBezTo>
                  <a:cubicBezTo>
                    <a:pt x="290" y="40"/>
                    <a:pt x="234" y="0"/>
                    <a:pt x="148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1282100" y="2933275"/>
              <a:ext cx="7650" cy="2775"/>
            </a:xfrm>
            <a:custGeom>
              <a:rect b="b" l="l" r="r" t="t"/>
              <a:pathLst>
                <a:path extrusionOk="0" h="111" w="306">
                  <a:moveTo>
                    <a:pt x="140" y="0"/>
                  </a:moveTo>
                  <a:cubicBezTo>
                    <a:pt x="105" y="0"/>
                    <a:pt x="66" y="7"/>
                    <a:pt x="24" y="24"/>
                  </a:cubicBezTo>
                  <a:cubicBezTo>
                    <a:pt x="8" y="32"/>
                    <a:pt x="0" y="56"/>
                    <a:pt x="8" y="79"/>
                  </a:cubicBezTo>
                  <a:cubicBezTo>
                    <a:pt x="14" y="90"/>
                    <a:pt x="27" y="101"/>
                    <a:pt x="40" y="101"/>
                  </a:cubicBezTo>
                  <a:cubicBezTo>
                    <a:pt x="45" y="101"/>
                    <a:pt x="50" y="99"/>
                    <a:pt x="55" y="95"/>
                  </a:cubicBezTo>
                  <a:cubicBezTo>
                    <a:pt x="87" y="83"/>
                    <a:pt x="116" y="79"/>
                    <a:pt x="141" y="79"/>
                  </a:cubicBezTo>
                  <a:cubicBezTo>
                    <a:pt x="200" y="79"/>
                    <a:pt x="235" y="103"/>
                    <a:pt x="235" y="103"/>
                  </a:cubicBezTo>
                  <a:cubicBezTo>
                    <a:pt x="243" y="111"/>
                    <a:pt x="251" y="111"/>
                    <a:pt x="258" y="111"/>
                  </a:cubicBezTo>
                  <a:cubicBezTo>
                    <a:pt x="274" y="111"/>
                    <a:pt x="282" y="111"/>
                    <a:pt x="290" y="95"/>
                  </a:cubicBezTo>
                  <a:cubicBezTo>
                    <a:pt x="305" y="79"/>
                    <a:pt x="305" y="56"/>
                    <a:pt x="282" y="40"/>
                  </a:cubicBezTo>
                  <a:cubicBezTo>
                    <a:pt x="282" y="40"/>
                    <a:pt x="226" y="0"/>
                    <a:pt x="140" y="0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1259600" y="3007425"/>
              <a:ext cx="54400" cy="64575"/>
            </a:xfrm>
            <a:custGeom>
              <a:rect b="b" l="l" r="r" t="t"/>
              <a:pathLst>
                <a:path extrusionOk="0" h="2583" w="2176">
                  <a:moveTo>
                    <a:pt x="2176" y="0"/>
                  </a:moveTo>
                  <a:lnTo>
                    <a:pt x="1119" y="1534"/>
                  </a:lnTo>
                  <a:lnTo>
                    <a:pt x="0" y="321"/>
                  </a:lnTo>
                  <a:lnTo>
                    <a:pt x="0" y="321"/>
                  </a:lnTo>
                  <a:lnTo>
                    <a:pt x="165" y="1565"/>
                  </a:lnTo>
                  <a:lnTo>
                    <a:pt x="1182" y="2582"/>
                  </a:lnTo>
                  <a:lnTo>
                    <a:pt x="2176" y="1331"/>
                  </a:lnTo>
                  <a:lnTo>
                    <a:pt x="21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6"/>
            <p:cNvSpPr/>
            <p:nvPr/>
          </p:nvSpPr>
          <p:spPr>
            <a:xfrm>
              <a:off x="1257250" y="2984725"/>
              <a:ext cx="28975" cy="42275"/>
            </a:xfrm>
            <a:custGeom>
              <a:rect b="b" l="l" r="r" t="t"/>
              <a:pathLst>
                <a:path extrusionOk="0" h="1691" w="1159">
                  <a:moveTo>
                    <a:pt x="157" y="1"/>
                  </a:moveTo>
                  <a:lnTo>
                    <a:pt x="1" y="1120"/>
                  </a:lnTo>
                  <a:lnTo>
                    <a:pt x="517" y="1691"/>
                  </a:lnTo>
                  <a:lnTo>
                    <a:pt x="1159" y="1026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6"/>
            <p:cNvSpPr/>
            <p:nvPr/>
          </p:nvSpPr>
          <p:spPr>
            <a:xfrm>
              <a:off x="1286200" y="2983175"/>
              <a:ext cx="27800" cy="41875"/>
            </a:xfrm>
            <a:custGeom>
              <a:rect b="b" l="l" r="r" t="t"/>
              <a:pathLst>
                <a:path extrusionOk="0" h="1675" w="1112">
                  <a:moveTo>
                    <a:pt x="1033" y="0"/>
                  </a:moveTo>
                  <a:lnTo>
                    <a:pt x="1" y="1088"/>
                  </a:lnTo>
                  <a:lnTo>
                    <a:pt x="627" y="1675"/>
                  </a:lnTo>
                  <a:lnTo>
                    <a:pt x="1112" y="970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6"/>
            <p:cNvSpPr/>
            <p:nvPr/>
          </p:nvSpPr>
          <p:spPr>
            <a:xfrm>
              <a:off x="1285225" y="3017975"/>
              <a:ext cx="3150" cy="2975"/>
            </a:xfrm>
            <a:custGeom>
              <a:rect b="b" l="l" r="r" t="t"/>
              <a:pathLst>
                <a:path extrusionOk="0" h="119" w="126">
                  <a:moveTo>
                    <a:pt x="63" y="1"/>
                  </a:moveTo>
                  <a:cubicBezTo>
                    <a:pt x="32" y="1"/>
                    <a:pt x="0" y="24"/>
                    <a:pt x="0" y="64"/>
                  </a:cubicBezTo>
                  <a:cubicBezTo>
                    <a:pt x="0" y="95"/>
                    <a:pt x="32" y="118"/>
                    <a:pt x="63" y="118"/>
                  </a:cubicBezTo>
                  <a:cubicBezTo>
                    <a:pt x="94" y="118"/>
                    <a:pt x="126" y="95"/>
                    <a:pt x="126" y="64"/>
                  </a:cubicBezTo>
                  <a:cubicBezTo>
                    <a:pt x="126" y="24"/>
                    <a:pt x="94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6"/>
            <p:cNvSpPr/>
            <p:nvPr/>
          </p:nvSpPr>
          <p:spPr>
            <a:xfrm>
              <a:off x="1285225" y="3031875"/>
              <a:ext cx="3150" cy="2950"/>
            </a:xfrm>
            <a:custGeom>
              <a:rect b="b" l="l" r="r" t="t"/>
              <a:pathLst>
                <a:path extrusionOk="0" h="118" w="126">
                  <a:moveTo>
                    <a:pt x="63" y="0"/>
                  </a:moveTo>
                  <a:cubicBezTo>
                    <a:pt x="32" y="0"/>
                    <a:pt x="0" y="24"/>
                    <a:pt x="0" y="63"/>
                  </a:cubicBezTo>
                  <a:cubicBezTo>
                    <a:pt x="0" y="94"/>
                    <a:pt x="32" y="118"/>
                    <a:pt x="63" y="118"/>
                  </a:cubicBezTo>
                  <a:cubicBezTo>
                    <a:pt x="94" y="118"/>
                    <a:pt x="126" y="94"/>
                    <a:pt x="126" y="63"/>
                  </a:cubicBezTo>
                  <a:cubicBezTo>
                    <a:pt x="126" y="24"/>
                    <a:pt x="94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6"/>
            <p:cNvSpPr/>
            <p:nvPr/>
          </p:nvSpPr>
          <p:spPr>
            <a:xfrm>
              <a:off x="1312025" y="2982975"/>
              <a:ext cx="126775" cy="258825"/>
            </a:xfrm>
            <a:custGeom>
              <a:rect b="b" l="l" r="r" t="t"/>
              <a:pathLst>
                <a:path extrusionOk="0" h="10353" w="5071">
                  <a:moveTo>
                    <a:pt x="2121" y="4930"/>
                  </a:moveTo>
                  <a:lnTo>
                    <a:pt x="2880" y="5470"/>
                  </a:lnTo>
                  <a:lnTo>
                    <a:pt x="1761" y="7394"/>
                  </a:lnTo>
                  <a:lnTo>
                    <a:pt x="1706" y="6980"/>
                  </a:lnTo>
                  <a:lnTo>
                    <a:pt x="2121" y="4930"/>
                  </a:lnTo>
                  <a:close/>
                  <a:moveTo>
                    <a:pt x="0" y="0"/>
                  </a:moveTo>
                  <a:lnTo>
                    <a:pt x="79" y="7473"/>
                  </a:lnTo>
                  <a:lnTo>
                    <a:pt x="329" y="10180"/>
                  </a:lnTo>
                  <a:cubicBezTo>
                    <a:pt x="336" y="10277"/>
                    <a:pt x="422" y="10353"/>
                    <a:pt x="518" y="10353"/>
                  </a:cubicBezTo>
                  <a:cubicBezTo>
                    <a:pt x="523" y="10353"/>
                    <a:pt x="528" y="10352"/>
                    <a:pt x="532" y="10352"/>
                  </a:cubicBezTo>
                  <a:lnTo>
                    <a:pt x="1870" y="10282"/>
                  </a:lnTo>
                  <a:cubicBezTo>
                    <a:pt x="2027" y="10274"/>
                    <a:pt x="2136" y="10141"/>
                    <a:pt x="2113" y="9992"/>
                  </a:cubicBezTo>
                  <a:lnTo>
                    <a:pt x="2035" y="9413"/>
                  </a:lnTo>
                  <a:lnTo>
                    <a:pt x="4656" y="6471"/>
                  </a:lnTo>
                  <a:cubicBezTo>
                    <a:pt x="5024" y="6064"/>
                    <a:pt x="5071" y="5454"/>
                    <a:pt x="4766" y="4992"/>
                  </a:cubicBezTo>
                  <a:lnTo>
                    <a:pt x="2481" y="1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1324550" y="3067075"/>
              <a:ext cx="27000" cy="4925"/>
            </a:xfrm>
            <a:custGeom>
              <a:rect b="b" l="l" r="r" t="t"/>
              <a:pathLst>
                <a:path extrusionOk="0" h="197" w="1080">
                  <a:moveTo>
                    <a:pt x="0" y="1"/>
                  </a:moveTo>
                  <a:lnTo>
                    <a:pt x="0" y="196"/>
                  </a:lnTo>
                  <a:lnTo>
                    <a:pt x="1080" y="196"/>
                  </a:lnTo>
                  <a:lnTo>
                    <a:pt x="1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6"/>
            <p:cNvSpPr/>
            <p:nvPr/>
          </p:nvSpPr>
          <p:spPr>
            <a:xfrm>
              <a:off x="1350950" y="3096225"/>
              <a:ext cx="13725" cy="44425"/>
            </a:xfrm>
            <a:custGeom>
              <a:rect b="b" l="l" r="r" t="t"/>
              <a:pathLst>
                <a:path extrusionOk="0" h="1777" w="549">
                  <a:moveTo>
                    <a:pt x="0" y="1"/>
                  </a:moveTo>
                  <a:lnTo>
                    <a:pt x="274" y="1777"/>
                  </a:lnTo>
                  <a:lnTo>
                    <a:pt x="548" y="3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6"/>
            <p:cNvSpPr/>
            <p:nvPr/>
          </p:nvSpPr>
          <p:spPr>
            <a:xfrm>
              <a:off x="1346250" y="3157450"/>
              <a:ext cx="9800" cy="25275"/>
            </a:xfrm>
            <a:custGeom>
              <a:rect b="b" l="l" r="r" t="t"/>
              <a:pathLst>
                <a:path extrusionOk="0" h="1011" w="392">
                  <a:moveTo>
                    <a:pt x="337" y="1"/>
                  </a:moveTo>
                  <a:lnTo>
                    <a:pt x="1" y="1010"/>
                  </a:lnTo>
                  <a:lnTo>
                    <a:pt x="1" y="1010"/>
                  </a:lnTo>
                  <a:lnTo>
                    <a:pt x="392" y="41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1313775" y="3181375"/>
              <a:ext cx="61850" cy="40100"/>
            </a:xfrm>
            <a:custGeom>
              <a:rect b="b" l="l" r="r" t="t"/>
              <a:pathLst>
                <a:path extrusionOk="0" h="1604" w="2474">
                  <a:moveTo>
                    <a:pt x="832" y="0"/>
                  </a:moveTo>
                  <a:cubicBezTo>
                    <a:pt x="736" y="0"/>
                    <a:pt x="643" y="45"/>
                    <a:pt x="572" y="116"/>
                  </a:cubicBezTo>
                  <a:lnTo>
                    <a:pt x="95" y="640"/>
                  </a:lnTo>
                  <a:cubicBezTo>
                    <a:pt x="1" y="750"/>
                    <a:pt x="9" y="914"/>
                    <a:pt x="118" y="1000"/>
                  </a:cubicBezTo>
                  <a:lnTo>
                    <a:pt x="233" y="1100"/>
                  </a:lnTo>
                  <a:lnTo>
                    <a:pt x="233" y="1100"/>
                  </a:lnTo>
                  <a:lnTo>
                    <a:pt x="149" y="1282"/>
                  </a:lnTo>
                  <a:cubicBezTo>
                    <a:pt x="118" y="1344"/>
                    <a:pt x="157" y="1430"/>
                    <a:pt x="236" y="1438"/>
                  </a:cubicBezTo>
                  <a:cubicBezTo>
                    <a:pt x="242" y="1439"/>
                    <a:pt x="249" y="1439"/>
                    <a:pt x="255" y="1439"/>
                  </a:cubicBezTo>
                  <a:cubicBezTo>
                    <a:pt x="312" y="1439"/>
                    <a:pt x="373" y="1410"/>
                    <a:pt x="408" y="1368"/>
                  </a:cubicBezTo>
                  <a:lnTo>
                    <a:pt x="846" y="812"/>
                  </a:lnTo>
                  <a:lnTo>
                    <a:pt x="846" y="812"/>
                  </a:lnTo>
                  <a:lnTo>
                    <a:pt x="431" y="1501"/>
                  </a:lnTo>
                  <a:cubicBezTo>
                    <a:pt x="409" y="1545"/>
                    <a:pt x="443" y="1603"/>
                    <a:pt x="492" y="1603"/>
                  </a:cubicBezTo>
                  <a:cubicBezTo>
                    <a:pt x="495" y="1603"/>
                    <a:pt x="498" y="1603"/>
                    <a:pt x="502" y="1602"/>
                  </a:cubicBezTo>
                  <a:cubicBezTo>
                    <a:pt x="721" y="1548"/>
                    <a:pt x="908" y="1430"/>
                    <a:pt x="1041" y="1258"/>
                  </a:cubicBezTo>
                  <a:lnTo>
                    <a:pt x="1159" y="1109"/>
                  </a:lnTo>
                  <a:cubicBezTo>
                    <a:pt x="1159" y="1109"/>
                    <a:pt x="1417" y="1485"/>
                    <a:pt x="1887" y="1501"/>
                  </a:cubicBezTo>
                  <a:cubicBezTo>
                    <a:pt x="2020" y="1501"/>
                    <a:pt x="2145" y="1430"/>
                    <a:pt x="2199" y="1305"/>
                  </a:cubicBezTo>
                  <a:cubicBezTo>
                    <a:pt x="2340" y="1023"/>
                    <a:pt x="2473" y="444"/>
                    <a:pt x="1566" y="108"/>
                  </a:cubicBezTo>
                  <a:lnTo>
                    <a:pt x="893" y="6"/>
                  </a:lnTo>
                  <a:cubicBezTo>
                    <a:pt x="872" y="2"/>
                    <a:pt x="852" y="0"/>
                    <a:pt x="832" y="0"/>
                  </a:cubicBezTo>
                  <a:close/>
                </a:path>
              </a:pathLst>
            </a:custGeom>
            <a:solidFill>
              <a:srgbClr val="B36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6"/>
            <p:cNvSpPr/>
            <p:nvPr/>
          </p:nvSpPr>
          <p:spPr>
            <a:xfrm>
              <a:off x="1347825" y="3183275"/>
              <a:ext cx="23300" cy="27600"/>
            </a:xfrm>
            <a:custGeom>
              <a:rect b="b" l="l" r="r" t="t"/>
              <a:pathLst>
                <a:path extrusionOk="0" h="1104" w="932">
                  <a:moveTo>
                    <a:pt x="0" y="1"/>
                  </a:moveTo>
                  <a:cubicBezTo>
                    <a:pt x="0" y="1"/>
                    <a:pt x="916" y="493"/>
                    <a:pt x="892" y="1104"/>
                  </a:cubicBezTo>
                  <a:lnTo>
                    <a:pt x="892" y="1104"/>
                  </a:lnTo>
                  <a:cubicBezTo>
                    <a:pt x="893" y="1093"/>
                    <a:pt x="931" y="946"/>
                    <a:pt x="931" y="760"/>
                  </a:cubicBezTo>
                  <a:cubicBezTo>
                    <a:pt x="908" y="501"/>
                    <a:pt x="728" y="228"/>
                    <a:pt x="204" y="32"/>
                  </a:cubicBezTo>
                  <a:lnTo>
                    <a:pt x="0" y="1"/>
                  </a:lnTo>
                  <a:close/>
                  <a:moveTo>
                    <a:pt x="892" y="1104"/>
                  </a:moveTo>
                  <a:cubicBezTo>
                    <a:pt x="892" y="1104"/>
                    <a:pt x="892" y="1104"/>
                    <a:pt x="892" y="1104"/>
                  </a:cubicBezTo>
                  <a:cubicBezTo>
                    <a:pt x="892" y="1104"/>
                    <a:pt x="892" y="1104"/>
                    <a:pt x="892" y="1104"/>
                  </a:cubicBezTo>
                  <a:close/>
                </a:path>
              </a:pathLst>
            </a:custGeom>
            <a:solidFill>
              <a:srgbClr val="813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6"/>
            <p:cNvSpPr/>
            <p:nvPr/>
          </p:nvSpPr>
          <p:spPr>
            <a:xfrm>
              <a:off x="1169625" y="2984350"/>
              <a:ext cx="112300" cy="269375"/>
            </a:xfrm>
            <a:custGeom>
              <a:rect b="b" l="l" r="r" t="t"/>
              <a:pathLst>
                <a:path extrusionOk="0" h="10775" w="4492">
                  <a:moveTo>
                    <a:pt x="2277" y="4867"/>
                  </a:moveTo>
                  <a:lnTo>
                    <a:pt x="2559" y="5735"/>
                  </a:lnTo>
                  <a:cubicBezTo>
                    <a:pt x="2574" y="5798"/>
                    <a:pt x="2582" y="5861"/>
                    <a:pt x="2567" y="5923"/>
                  </a:cubicBezTo>
                  <a:lnTo>
                    <a:pt x="2355" y="7019"/>
                  </a:lnTo>
                  <a:cubicBezTo>
                    <a:pt x="2277" y="7066"/>
                    <a:pt x="2215" y="7128"/>
                    <a:pt x="2152" y="7191"/>
                  </a:cubicBezTo>
                  <a:lnTo>
                    <a:pt x="1542" y="6244"/>
                  </a:lnTo>
                  <a:lnTo>
                    <a:pt x="2277" y="4867"/>
                  </a:lnTo>
                  <a:close/>
                  <a:moveTo>
                    <a:pt x="3662" y="0"/>
                  </a:moveTo>
                  <a:lnTo>
                    <a:pt x="1917" y="1252"/>
                  </a:lnTo>
                  <a:cubicBezTo>
                    <a:pt x="1487" y="1565"/>
                    <a:pt x="1150" y="1995"/>
                    <a:pt x="963" y="2496"/>
                  </a:cubicBezTo>
                  <a:lnTo>
                    <a:pt x="431" y="3905"/>
                  </a:lnTo>
                  <a:cubicBezTo>
                    <a:pt x="141" y="4648"/>
                    <a:pt x="0" y="5446"/>
                    <a:pt x="0" y="6244"/>
                  </a:cubicBezTo>
                  <a:cubicBezTo>
                    <a:pt x="0" y="6933"/>
                    <a:pt x="204" y="7598"/>
                    <a:pt x="587" y="8169"/>
                  </a:cubicBezTo>
                  <a:lnTo>
                    <a:pt x="1581" y="9319"/>
                  </a:lnTo>
                  <a:lnTo>
                    <a:pt x="1542" y="9585"/>
                  </a:lnTo>
                  <a:cubicBezTo>
                    <a:pt x="1518" y="9718"/>
                    <a:pt x="1581" y="9851"/>
                    <a:pt x="1706" y="9914"/>
                  </a:cubicBezTo>
                  <a:lnTo>
                    <a:pt x="3396" y="10774"/>
                  </a:lnTo>
                  <a:lnTo>
                    <a:pt x="4241" y="8224"/>
                  </a:lnTo>
                  <a:cubicBezTo>
                    <a:pt x="4421" y="7676"/>
                    <a:pt x="4491" y="7097"/>
                    <a:pt x="4444" y="6526"/>
                  </a:cubicBezTo>
                  <a:lnTo>
                    <a:pt x="4413" y="6174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1209725" y="3161375"/>
              <a:ext cx="13700" cy="52250"/>
            </a:xfrm>
            <a:custGeom>
              <a:rect b="b" l="l" r="r" t="t"/>
              <a:pathLst>
                <a:path extrusionOk="0" h="2090" w="548">
                  <a:moveTo>
                    <a:pt x="470" y="0"/>
                  </a:moveTo>
                  <a:cubicBezTo>
                    <a:pt x="235" y="118"/>
                    <a:pt x="78" y="360"/>
                    <a:pt x="71" y="626"/>
                  </a:cubicBezTo>
                  <a:lnTo>
                    <a:pt x="0" y="2089"/>
                  </a:lnTo>
                  <a:lnTo>
                    <a:pt x="219" y="767"/>
                  </a:lnTo>
                  <a:cubicBezTo>
                    <a:pt x="258" y="517"/>
                    <a:pt x="376" y="290"/>
                    <a:pt x="548" y="110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6"/>
            <p:cNvSpPr/>
            <p:nvPr/>
          </p:nvSpPr>
          <p:spPr>
            <a:xfrm>
              <a:off x="1226550" y="3085475"/>
              <a:ext cx="10175" cy="44225"/>
            </a:xfrm>
            <a:custGeom>
              <a:rect b="b" l="l" r="r" t="t"/>
              <a:pathLst>
                <a:path extrusionOk="0" h="1769" w="407">
                  <a:moveTo>
                    <a:pt x="407" y="0"/>
                  </a:moveTo>
                  <a:lnTo>
                    <a:pt x="0" y="822"/>
                  </a:lnTo>
                  <a:lnTo>
                    <a:pt x="297" y="1769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6" name="Google Shape;1746;p46"/>
          <p:cNvGrpSpPr/>
          <p:nvPr/>
        </p:nvGrpSpPr>
        <p:grpSpPr>
          <a:xfrm>
            <a:off x="4881511" y="2871128"/>
            <a:ext cx="600476" cy="1710518"/>
            <a:chOff x="3164850" y="2888850"/>
            <a:chExt cx="258425" cy="736150"/>
          </a:xfrm>
        </p:grpSpPr>
        <p:sp>
          <p:nvSpPr>
            <p:cNvPr id="1747" name="Google Shape;1747;p46"/>
            <p:cNvSpPr/>
            <p:nvPr/>
          </p:nvSpPr>
          <p:spPr>
            <a:xfrm>
              <a:off x="3236650" y="3586625"/>
              <a:ext cx="31525" cy="36800"/>
            </a:xfrm>
            <a:custGeom>
              <a:rect b="b" l="l" r="r" t="t"/>
              <a:pathLst>
                <a:path extrusionOk="0" h="1472" w="1261">
                  <a:moveTo>
                    <a:pt x="0" y="1"/>
                  </a:moveTo>
                  <a:lnTo>
                    <a:pt x="0" y="1472"/>
                  </a:lnTo>
                  <a:lnTo>
                    <a:pt x="1072" y="1472"/>
                  </a:lnTo>
                  <a:cubicBezTo>
                    <a:pt x="1174" y="1472"/>
                    <a:pt x="1260" y="1386"/>
                    <a:pt x="1260" y="1284"/>
                  </a:cubicBezTo>
                  <a:lnTo>
                    <a:pt x="12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6"/>
            <p:cNvSpPr/>
            <p:nvPr/>
          </p:nvSpPr>
          <p:spPr>
            <a:xfrm>
              <a:off x="3199475" y="3601300"/>
              <a:ext cx="72225" cy="23700"/>
            </a:xfrm>
            <a:custGeom>
              <a:rect b="b" l="l" r="r" t="t"/>
              <a:pathLst>
                <a:path extrusionOk="0" h="948" w="2889">
                  <a:moveTo>
                    <a:pt x="838" y="0"/>
                  </a:moveTo>
                  <a:cubicBezTo>
                    <a:pt x="408" y="0"/>
                    <a:pt x="56" y="321"/>
                    <a:pt x="9" y="736"/>
                  </a:cubicBezTo>
                  <a:lnTo>
                    <a:pt x="1" y="736"/>
                  </a:lnTo>
                  <a:lnTo>
                    <a:pt x="1" y="838"/>
                  </a:lnTo>
                  <a:lnTo>
                    <a:pt x="1" y="885"/>
                  </a:lnTo>
                  <a:lnTo>
                    <a:pt x="1" y="947"/>
                  </a:lnTo>
                  <a:lnTo>
                    <a:pt x="2888" y="947"/>
                  </a:lnTo>
                  <a:lnTo>
                    <a:pt x="2888" y="736"/>
                  </a:lnTo>
                  <a:lnTo>
                    <a:pt x="1487" y="736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6"/>
            <p:cNvSpPr/>
            <p:nvPr/>
          </p:nvSpPr>
          <p:spPr>
            <a:xfrm>
              <a:off x="3314300" y="3586625"/>
              <a:ext cx="31525" cy="36800"/>
            </a:xfrm>
            <a:custGeom>
              <a:rect b="b" l="l" r="r" t="t"/>
              <a:pathLst>
                <a:path extrusionOk="0" h="1472" w="1261">
                  <a:moveTo>
                    <a:pt x="1" y="1"/>
                  </a:moveTo>
                  <a:lnTo>
                    <a:pt x="1" y="1284"/>
                  </a:lnTo>
                  <a:cubicBezTo>
                    <a:pt x="1" y="1386"/>
                    <a:pt x="87" y="1472"/>
                    <a:pt x="189" y="1472"/>
                  </a:cubicBezTo>
                  <a:lnTo>
                    <a:pt x="1261" y="1472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6"/>
            <p:cNvSpPr/>
            <p:nvPr/>
          </p:nvSpPr>
          <p:spPr>
            <a:xfrm>
              <a:off x="3310600" y="3601300"/>
              <a:ext cx="72200" cy="23700"/>
            </a:xfrm>
            <a:custGeom>
              <a:rect b="b" l="l" r="r" t="t"/>
              <a:pathLst>
                <a:path extrusionOk="0" h="948" w="2888">
                  <a:moveTo>
                    <a:pt x="1409" y="0"/>
                  </a:moveTo>
                  <a:lnTo>
                    <a:pt x="1409" y="736"/>
                  </a:lnTo>
                  <a:lnTo>
                    <a:pt x="0" y="736"/>
                  </a:lnTo>
                  <a:lnTo>
                    <a:pt x="0" y="947"/>
                  </a:lnTo>
                  <a:lnTo>
                    <a:pt x="2887" y="947"/>
                  </a:lnTo>
                  <a:lnTo>
                    <a:pt x="2887" y="885"/>
                  </a:lnTo>
                  <a:lnTo>
                    <a:pt x="2887" y="838"/>
                  </a:lnTo>
                  <a:lnTo>
                    <a:pt x="2887" y="736"/>
                  </a:lnTo>
                  <a:lnTo>
                    <a:pt x="2880" y="736"/>
                  </a:lnTo>
                  <a:cubicBezTo>
                    <a:pt x="2833" y="321"/>
                    <a:pt x="2480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6"/>
            <p:cNvSpPr/>
            <p:nvPr/>
          </p:nvSpPr>
          <p:spPr>
            <a:xfrm>
              <a:off x="3223750" y="3241950"/>
              <a:ext cx="132825" cy="346850"/>
            </a:xfrm>
            <a:custGeom>
              <a:rect b="b" l="l" r="r" t="t"/>
              <a:pathLst>
                <a:path extrusionOk="0" h="13874" w="5313">
                  <a:moveTo>
                    <a:pt x="250" y="1"/>
                  </a:moveTo>
                  <a:cubicBezTo>
                    <a:pt x="188" y="32"/>
                    <a:pt x="16" y="48"/>
                    <a:pt x="16" y="110"/>
                  </a:cubicBezTo>
                  <a:lnTo>
                    <a:pt x="24" y="760"/>
                  </a:lnTo>
                  <a:lnTo>
                    <a:pt x="0" y="760"/>
                  </a:lnTo>
                  <a:lnTo>
                    <a:pt x="180" y="13702"/>
                  </a:lnTo>
                  <a:cubicBezTo>
                    <a:pt x="188" y="13795"/>
                    <a:pt x="266" y="13874"/>
                    <a:pt x="360" y="13874"/>
                  </a:cubicBezTo>
                  <a:lnTo>
                    <a:pt x="1980" y="13874"/>
                  </a:lnTo>
                  <a:cubicBezTo>
                    <a:pt x="2074" y="13874"/>
                    <a:pt x="2152" y="13803"/>
                    <a:pt x="2152" y="13709"/>
                  </a:cubicBezTo>
                  <a:lnTo>
                    <a:pt x="2606" y="3741"/>
                  </a:lnTo>
                  <a:lnTo>
                    <a:pt x="2778" y="3741"/>
                  </a:lnTo>
                  <a:lnTo>
                    <a:pt x="3153" y="13709"/>
                  </a:lnTo>
                  <a:cubicBezTo>
                    <a:pt x="3161" y="13803"/>
                    <a:pt x="3239" y="13874"/>
                    <a:pt x="3333" y="13874"/>
                  </a:cubicBezTo>
                  <a:lnTo>
                    <a:pt x="5141" y="13874"/>
                  </a:lnTo>
                  <a:cubicBezTo>
                    <a:pt x="5235" y="13874"/>
                    <a:pt x="5313" y="13795"/>
                    <a:pt x="5313" y="13702"/>
                  </a:cubicBezTo>
                  <a:lnTo>
                    <a:pt x="5211" y="361"/>
                  </a:lnTo>
                  <a:cubicBezTo>
                    <a:pt x="5211" y="267"/>
                    <a:pt x="250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6"/>
            <p:cNvSpPr/>
            <p:nvPr/>
          </p:nvSpPr>
          <p:spPr>
            <a:xfrm>
              <a:off x="3198125" y="3214875"/>
              <a:ext cx="46375" cy="61350"/>
            </a:xfrm>
            <a:custGeom>
              <a:rect b="b" l="l" r="r" t="t"/>
              <a:pathLst>
                <a:path extrusionOk="0" h="2454" w="1855">
                  <a:moveTo>
                    <a:pt x="1143" y="0"/>
                  </a:moveTo>
                  <a:cubicBezTo>
                    <a:pt x="927" y="0"/>
                    <a:pt x="714" y="93"/>
                    <a:pt x="571" y="262"/>
                  </a:cubicBezTo>
                  <a:cubicBezTo>
                    <a:pt x="563" y="270"/>
                    <a:pt x="556" y="278"/>
                    <a:pt x="548" y="286"/>
                  </a:cubicBezTo>
                  <a:cubicBezTo>
                    <a:pt x="336" y="521"/>
                    <a:pt x="368" y="826"/>
                    <a:pt x="368" y="826"/>
                  </a:cubicBezTo>
                  <a:cubicBezTo>
                    <a:pt x="266" y="982"/>
                    <a:pt x="133" y="1131"/>
                    <a:pt x="24" y="1295"/>
                  </a:cubicBezTo>
                  <a:cubicBezTo>
                    <a:pt x="8" y="1311"/>
                    <a:pt x="0" y="1326"/>
                    <a:pt x="0" y="1350"/>
                  </a:cubicBezTo>
                  <a:cubicBezTo>
                    <a:pt x="0" y="1373"/>
                    <a:pt x="16" y="1389"/>
                    <a:pt x="31" y="1405"/>
                  </a:cubicBezTo>
                  <a:cubicBezTo>
                    <a:pt x="77" y="1451"/>
                    <a:pt x="134" y="1470"/>
                    <a:pt x="191" y="1470"/>
                  </a:cubicBezTo>
                  <a:cubicBezTo>
                    <a:pt x="252" y="1470"/>
                    <a:pt x="312" y="1449"/>
                    <a:pt x="360" y="1413"/>
                  </a:cubicBezTo>
                  <a:cubicBezTo>
                    <a:pt x="423" y="1366"/>
                    <a:pt x="470" y="1311"/>
                    <a:pt x="516" y="1256"/>
                  </a:cubicBezTo>
                  <a:cubicBezTo>
                    <a:pt x="540" y="1225"/>
                    <a:pt x="634" y="1123"/>
                    <a:pt x="634" y="1084"/>
                  </a:cubicBezTo>
                  <a:lnTo>
                    <a:pt x="634" y="1084"/>
                  </a:lnTo>
                  <a:cubicBezTo>
                    <a:pt x="634" y="1084"/>
                    <a:pt x="665" y="1280"/>
                    <a:pt x="438" y="2187"/>
                  </a:cubicBezTo>
                  <a:cubicBezTo>
                    <a:pt x="399" y="2344"/>
                    <a:pt x="665" y="2406"/>
                    <a:pt x="665" y="2406"/>
                  </a:cubicBezTo>
                  <a:cubicBezTo>
                    <a:pt x="727" y="2439"/>
                    <a:pt x="787" y="2453"/>
                    <a:pt x="843" y="2453"/>
                  </a:cubicBezTo>
                  <a:cubicBezTo>
                    <a:pt x="1413" y="2453"/>
                    <a:pt x="1698" y="951"/>
                    <a:pt x="1698" y="951"/>
                  </a:cubicBezTo>
                  <a:lnTo>
                    <a:pt x="1854" y="106"/>
                  </a:lnTo>
                  <a:lnTo>
                    <a:pt x="1275" y="12"/>
                  </a:lnTo>
                  <a:cubicBezTo>
                    <a:pt x="1232" y="4"/>
                    <a:pt x="1187" y="0"/>
                    <a:pt x="1143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6"/>
            <p:cNvSpPr/>
            <p:nvPr/>
          </p:nvSpPr>
          <p:spPr>
            <a:xfrm>
              <a:off x="3167400" y="3125575"/>
              <a:ext cx="51875" cy="97250"/>
            </a:xfrm>
            <a:custGeom>
              <a:rect b="b" l="l" r="r" t="t"/>
              <a:pathLst>
                <a:path extrusionOk="0" h="3890" w="2075">
                  <a:moveTo>
                    <a:pt x="329" y="0"/>
                  </a:moveTo>
                  <a:lnTo>
                    <a:pt x="329" y="32"/>
                  </a:lnTo>
                  <a:lnTo>
                    <a:pt x="149" y="885"/>
                  </a:lnTo>
                  <a:lnTo>
                    <a:pt x="63" y="1315"/>
                  </a:lnTo>
                  <a:cubicBezTo>
                    <a:pt x="1" y="1581"/>
                    <a:pt x="1" y="1863"/>
                    <a:pt x="71" y="2129"/>
                  </a:cubicBezTo>
                  <a:cubicBezTo>
                    <a:pt x="141" y="2395"/>
                    <a:pt x="274" y="2637"/>
                    <a:pt x="447" y="2841"/>
                  </a:cubicBezTo>
                  <a:cubicBezTo>
                    <a:pt x="540" y="2942"/>
                    <a:pt x="642" y="3036"/>
                    <a:pt x="752" y="3107"/>
                  </a:cubicBezTo>
                  <a:lnTo>
                    <a:pt x="932" y="3232"/>
                  </a:lnTo>
                  <a:lnTo>
                    <a:pt x="1659" y="3709"/>
                  </a:lnTo>
                  <a:cubicBezTo>
                    <a:pt x="1753" y="3772"/>
                    <a:pt x="1839" y="3827"/>
                    <a:pt x="1933" y="3889"/>
                  </a:cubicBezTo>
                  <a:cubicBezTo>
                    <a:pt x="1957" y="3349"/>
                    <a:pt x="1980" y="2755"/>
                    <a:pt x="2004" y="2160"/>
                  </a:cubicBezTo>
                  <a:lnTo>
                    <a:pt x="1659" y="1878"/>
                  </a:lnTo>
                  <a:cubicBezTo>
                    <a:pt x="1644" y="1863"/>
                    <a:pt x="1644" y="1855"/>
                    <a:pt x="1636" y="1839"/>
                  </a:cubicBezTo>
                  <a:cubicBezTo>
                    <a:pt x="1636" y="1823"/>
                    <a:pt x="1628" y="1800"/>
                    <a:pt x="1636" y="1784"/>
                  </a:cubicBezTo>
                  <a:cubicBezTo>
                    <a:pt x="1636" y="1761"/>
                    <a:pt x="1792" y="1315"/>
                    <a:pt x="1792" y="1315"/>
                  </a:cubicBezTo>
                  <a:lnTo>
                    <a:pt x="2066" y="486"/>
                  </a:lnTo>
                  <a:lnTo>
                    <a:pt x="2074" y="454"/>
                  </a:lnTo>
                  <a:cubicBezTo>
                    <a:pt x="2074" y="446"/>
                    <a:pt x="2074" y="439"/>
                    <a:pt x="2074" y="431"/>
                  </a:cubicBezTo>
                  <a:lnTo>
                    <a:pt x="329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6"/>
            <p:cNvSpPr/>
            <p:nvPr/>
          </p:nvSpPr>
          <p:spPr>
            <a:xfrm>
              <a:off x="3197725" y="3162150"/>
              <a:ext cx="12350" cy="10975"/>
            </a:xfrm>
            <a:custGeom>
              <a:rect b="b" l="l" r="r" t="t"/>
              <a:pathLst>
                <a:path extrusionOk="0" h="439" w="494">
                  <a:moveTo>
                    <a:pt x="0" y="1"/>
                  </a:moveTo>
                  <a:lnTo>
                    <a:pt x="446" y="439"/>
                  </a:lnTo>
                  <a:cubicBezTo>
                    <a:pt x="399" y="274"/>
                    <a:pt x="493" y="110"/>
                    <a:pt x="493" y="1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6"/>
            <p:cNvSpPr/>
            <p:nvPr/>
          </p:nvSpPr>
          <p:spPr>
            <a:xfrm>
              <a:off x="3166225" y="3019550"/>
              <a:ext cx="227725" cy="269775"/>
            </a:xfrm>
            <a:custGeom>
              <a:rect b="b" l="l" r="r" t="t"/>
              <a:pathLst>
                <a:path extrusionOk="0" h="10791" w="9109">
                  <a:moveTo>
                    <a:pt x="5619" y="1"/>
                  </a:moveTo>
                  <a:cubicBezTo>
                    <a:pt x="4961" y="1"/>
                    <a:pt x="4304" y="16"/>
                    <a:pt x="3647" y="47"/>
                  </a:cubicBezTo>
                  <a:cubicBezTo>
                    <a:pt x="2700" y="87"/>
                    <a:pt x="1746" y="673"/>
                    <a:pt x="1112" y="1354"/>
                  </a:cubicBezTo>
                  <a:cubicBezTo>
                    <a:pt x="885" y="1597"/>
                    <a:pt x="689" y="1863"/>
                    <a:pt x="556" y="2168"/>
                  </a:cubicBezTo>
                  <a:cubicBezTo>
                    <a:pt x="486" y="2309"/>
                    <a:pt x="1" y="4155"/>
                    <a:pt x="24" y="4155"/>
                  </a:cubicBezTo>
                  <a:lnTo>
                    <a:pt x="376" y="4241"/>
                  </a:lnTo>
                  <a:lnTo>
                    <a:pt x="2121" y="4672"/>
                  </a:lnTo>
                  <a:cubicBezTo>
                    <a:pt x="2121" y="4680"/>
                    <a:pt x="2121" y="4687"/>
                    <a:pt x="2121" y="4695"/>
                  </a:cubicBezTo>
                  <a:cubicBezTo>
                    <a:pt x="2098" y="5251"/>
                    <a:pt x="2074" y="5830"/>
                    <a:pt x="2051" y="6401"/>
                  </a:cubicBezTo>
                  <a:cubicBezTo>
                    <a:pt x="2027" y="6996"/>
                    <a:pt x="2004" y="7590"/>
                    <a:pt x="1980" y="8130"/>
                  </a:cubicBezTo>
                  <a:cubicBezTo>
                    <a:pt x="1933" y="9241"/>
                    <a:pt x="1902" y="10157"/>
                    <a:pt x="1886" y="10564"/>
                  </a:cubicBezTo>
                  <a:cubicBezTo>
                    <a:pt x="1886" y="10689"/>
                    <a:pt x="1972" y="10790"/>
                    <a:pt x="2090" y="10790"/>
                  </a:cubicBezTo>
                  <a:cubicBezTo>
                    <a:pt x="3052" y="10790"/>
                    <a:pt x="6495" y="10744"/>
                    <a:pt x="7645" y="10728"/>
                  </a:cubicBezTo>
                  <a:cubicBezTo>
                    <a:pt x="7856" y="10728"/>
                    <a:pt x="8029" y="10564"/>
                    <a:pt x="8036" y="10352"/>
                  </a:cubicBezTo>
                  <a:cubicBezTo>
                    <a:pt x="8083" y="9171"/>
                    <a:pt x="8232" y="5485"/>
                    <a:pt x="8271" y="3545"/>
                  </a:cubicBezTo>
                  <a:lnTo>
                    <a:pt x="9069" y="2637"/>
                  </a:lnTo>
                  <a:cubicBezTo>
                    <a:pt x="9108" y="814"/>
                    <a:pt x="8083" y="368"/>
                    <a:pt x="7176" y="71"/>
                  </a:cubicBezTo>
                  <a:cubicBezTo>
                    <a:pt x="7004" y="16"/>
                    <a:pt x="6792" y="24"/>
                    <a:pt x="6612" y="16"/>
                  </a:cubicBezTo>
                  <a:cubicBezTo>
                    <a:pt x="6284" y="8"/>
                    <a:pt x="5955" y="1"/>
                    <a:pt x="56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6"/>
            <p:cNvSpPr/>
            <p:nvPr/>
          </p:nvSpPr>
          <p:spPr>
            <a:xfrm>
              <a:off x="3344425" y="2986700"/>
              <a:ext cx="35625" cy="66325"/>
            </a:xfrm>
            <a:custGeom>
              <a:rect b="b" l="l" r="r" t="t"/>
              <a:pathLst>
                <a:path extrusionOk="0" h="2653" w="1425">
                  <a:moveTo>
                    <a:pt x="361" y="0"/>
                  </a:moveTo>
                  <a:cubicBezTo>
                    <a:pt x="165" y="0"/>
                    <a:pt x="1" y="157"/>
                    <a:pt x="1" y="352"/>
                  </a:cubicBezTo>
                  <a:lnTo>
                    <a:pt x="1" y="2300"/>
                  </a:lnTo>
                  <a:cubicBezTo>
                    <a:pt x="1" y="2496"/>
                    <a:pt x="165" y="2653"/>
                    <a:pt x="361" y="2653"/>
                  </a:cubicBezTo>
                  <a:lnTo>
                    <a:pt x="1065" y="2653"/>
                  </a:lnTo>
                  <a:cubicBezTo>
                    <a:pt x="1268" y="2653"/>
                    <a:pt x="1425" y="2496"/>
                    <a:pt x="1425" y="2300"/>
                  </a:cubicBezTo>
                  <a:lnTo>
                    <a:pt x="1425" y="352"/>
                  </a:lnTo>
                  <a:cubicBezTo>
                    <a:pt x="1425" y="157"/>
                    <a:pt x="1268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6"/>
            <p:cNvSpPr/>
            <p:nvPr/>
          </p:nvSpPr>
          <p:spPr>
            <a:xfrm>
              <a:off x="3342275" y="2999750"/>
              <a:ext cx="81000" cy="164750"/>
            </a:xfrm>
            <a:custGeom>
              <a:rect b="b" l="l" r="r" t="t"/>
              <a:pathLst>
                <a:path extrusionOk="0" h="6590" w="3240">
                  <a:moveTo>
                    <a:pt x="1628" y="1"/>
                  </a:moveTo>
                  <a:cubicBezTo>
                    <a:pt x="1494" y="1"/>
                    <a:pt x="1314" y="108"/>
                    <a:pt x="1292" y="339"/>
                  </a:cubicBezTo>
                  <a:cubicBezTo>
                    <a:pt x="1253" y="738"/>
                    <a:pt x="1182" y="761"/>
                    <a:pt x="1182" y="761"/>
                  </a:cubicBezTo>
                  <a:cubicBezTo>
                    <a:pt x="1182" y="761"/>
                    <a:pt x="1132" y="823"/>
                    <a:pt x="898" y="823"/>
                  </a:cubicBezTo>
                  <a:cubicBezTo>
                    <a:pt x="856" y="823"/>
                    <a:pt x="807" y="821"/>
                    <a:pt x="752" y="816"/>
                  </a:cubicBezTo>
                  <a:cubicBezTo>
                    <a:pt x="699" y="809"/>
                    <a:pt x="645" y="806"/>
                    <a:pt x="591" y="806"/>
                  </a:cubicBezTo>
                  <a:cubicBezTo>
                    <a:pt x="457" y="806"/>
                    <a:pt x="326" y="825"/>
                    <a:pt x="220" y="847"/>
                  </a:cubicBezTo>
                  <a:cubicBezTo>
                    <a:pt x="95" y="871"/>
                    <a:pt x="16" y="996"/>
                    <a:pt x="32" y="1121"/>
                  </a:cubicBezTo>
                  <a:cubicBezTo>
                    <a:pt x="46" y="1213"/>
                    <a:pt x="131" y="1280"/>
                    <a:pt x="223" y="1280"/>
                  </a:cubicBezTo>
                  <a:cubicBezTo>
                    <a:pt x="223" y="1280"/>
                    <a:pt x="223" y="1280"/>
                    <a:pt x="223" y="1280"/>
                  </a:cubicBezTo>
                  <a:lnTo>
                    <a:pt x="223" y="1280"/>
                  </a:lnTo>
                  <a:lnTo>
                    <a:pt x="188" y="1285"/>
                  </a:lnTo>
                  <a:cubicBezTo>
                    <a:pt x="79" y="1309"/>
                    <a:pt x="1" y="1411"/>
                    <a:pt x="16" y="1520"/>
                  </a:cubicBezTo>
                  <a:lnTo>
                    <a:pt x="24" y="1559"/>
                  </a:lnTo>
                  <a:cubicBezTo>
                    <a:pt x="38" y="1659"/>
                    <a:pt x="130" y="1726"/>
                    <a:pt x="228" y="1726"/>
                  </a:cubicBezTo>
                  <a:cubicBezTo>
                    <a:pt x="238" y="1726"/>
                    <a:pt x="249" y="1725"/>
                    <a:pt x="259" y="1724"/>
                  </a:cubicBezTo>
                  <a:lnTo>
                    <a:pt x="326" y="1713"/>
                  </a:lnTo>
                  <a:lnTo>
                    <a:pt x="326" y="1713"/>
                  </a:lnTo>
                  <a:cubicBezTo>
                    <a:pt x="250" y="1737"/>
                    <a:pt x="197" y="1817"/>
                    <a:pt x="212" y="1904"/>
                  </a:cubicBezTo>
                  <a:lnTo>
                    <a:pt x="212" y="1927"/>
                  </a:lnTo>
                  <a:cubicBezTo>
                    <a:pt x="234" y="2042"/>
                    <a:pt x="335" y="2125"/>
                    <a:pt x="449" y="2125"/>
                  </a:cubicBezTo>
                  <a:cubicBezTo>
                    <a:pt x="458" y="2125"/>
                    <a:pt x="468" y="2124"/>
                    <a:pt x="478" y="2123"/>
                  </a:cubicBezTo>
                  <a:lnTo>
                    <a:pt x="567" y="2107"/>
                  </a:lnTo>
                  <a:lnTo>
                    <a:pt x="567" y="2107"/>
                  </a:lnTo>
                  <a:cubicBezTo>
                    <a:pt x="538" y="2121"/>
                    <a:pt x="519" y="2153"/>
                    <a:pt x="525" y="2185"/>
                  </a:cubicBezTo>
                  <a:cubicBezTo>
                    <a:pt x="547" y="2315"/>
                    <a:pt x="655" y="2398"/>
                    <a:pt x="782" y="2398"/>
                  </a:cubicBezTo>
                  <a:cubicBezTo>
                    <a:pt x="792" y="2398"/>
                    <a:pt x="803" y="2398"/>
                    <a:pt x="814" y="2397"/>
                  </a:cubicBezTo>
                  <a:lnTo>
                    <a:pt x="1167" y="2334"/>
                  </a:lnTo>
                  <a:lnTo>
                    <a:pt x="1198" y="2616"/>
                  </a:lnTo>
                  <a:lnTo>
                    <a:pt x="1276" y="5683"/>
                  </a:lnTo>
                  <a:cubicBezTo>
                    <a:pt x="1300" y="6074"/>
                    <a:pt x="1550" y="6410"/>
                    <a:pt x="1918" y="6544"/>
                  </a:cubicBezTo>
                  <a:cubicBezTo>
                    <a:pt x="2005" y="6575"/>
                    <a:pt x="2090" y="6590"/>
                    <a:pt x="2172" y="6590"/>
                  </a:cubicBezTo>
                  <a:cubicBezTo>
                    <a:pt x="2537" y="6590"/>
                    <a:pt x="2838" y="6302"/>
                    <a:pt x="2997" y="5957"/>
                  </a:cubicBezTo>
                  <a:cubicBezTo>
                    <a:pt x="3240" y="5448"/>
                    <a:pt x="3130" y="4971"/>
                    <a:pt x="3005" y="4439"/>
                  </a:cubicBezTo>
                  <a:cubicBezTo>
                    <a:pt x="2864" y="3828"/>
                    <a:pt x="2716" y="3195"/>
                    <a:pt x="2544" y="2584"/>
                  </a:cubicBezTo>
                  <a:cubicBezTo>
                    <a:pt x="2458" y="2271"/>
                    <a:pt x="2356" y="1958"/>
                    <a:pt x="2254" y="1653"/>
                  </a:cubicBezTo>
                  <a:cubicBezTo>
                    <a:pt x="2152" y="1379"/>
                    <a:pt x="2066" y="1074"/>
                    <a:pt x="1910" y="824"/>
                  </a:cubicBezTo>
                  <a:lnTo>
                    <a:pt x="1816" y="683"/>
                  </a:lnTo>
                  <a:cubicBezTo>
                    <a:pt x="1816" y="683"/>
                    <a:pt x="1667" y="456"/>
                    <a:pt x="1761" y="182"/>
                  </a:cubicBezTo>
                  <a:cubicBezTo>
                    <a:pt x="1805" y="64"/>
                    <a:pt x="1730" y="1"/>
                    <a:pt x="162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6"/>
            <p:cNvSpPr/>
            <p:nvPr/>
          </p:nvSpPr>
          <p:spPr>
            <a:xfrm>
              <a:off x="3346000" y="3029925"/>
              <a:ext cx="10200" cy="2950"/>
            </a:xfrm>
            <a:custGeom>
              <a:rect b="b" l="l" r="r" t="t"/>
              <a:pathLst>
                <a:path extrusionOk="0" h="118" w="408">
                  <a:moveTo>
                    <a:pt x="360" y="0"/>
                  </a:moveTo>
                  <a:lnTo>
                    <a:pt x="32" y="39"/>
                  </a:lnTo>
                  <a:cubicBezTo>
                    <a:pt x="16" y="39"/>
                    <a:pt x="0" y="63"/>
                    <a:pt x="0" y="78"/>
                  </a:cubicBezTo>
                  <a:cubicBezTo>
                    <a:pt x="0" y="102"/>
                    <a:pt x="16" y="118"/>
                    <a:pt x="39" y="118"/>
                  </a:cubicBezTo>
                  <a:lnTo>
                    <a:pt x="47" y="118"/>
                  </a:lnTo>
                  <a:lnTo>
                    <a:pt x="368" y="78"/>
                  </a:lnTo>
                  <a:cubicBezTo>
                    <a:pt x="392" y="78"/>
                    <a:pt x="407" y="55"/>
                    <a:pt x="399" y="32"/>
                  </a:cubicBezTo>
                  <a:cubicBezTo>
                    <a:pt x="399" y="16"/>
                    <a:pt x="376" y="0"/>
                    <a:pt x="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6"/>
            <p:cNvSpPr/>
            <p:nvPr/>
          </p:nvSpPr>
          <p:spPr>
            <a:xfrm>
              <a:off x="3350100" y="3040100"/>
              <a:ext cx="12150" cy="3350"/>
            </a:xfrm>
            <a:custGeom>
              <a:rect b="b" l="l" r="r" t="t"/>
              <a:pathLst>
                <a:path extrusionOk="0" h="134" w="486">
                  <a:moveTo>
                    <a:pt x="439" y="0"/>
                  </a:moveTo>
                  <a:lnTo>
                    <a:pt x="32" y="55"/>
                  </a:lnTo>
                  <a:cubicBezTo>
                    <a:pt x="16" y="63"/>
                    <a:pt x="1" y="78"/>
                    <a:pt x="1" y="102"/>
                  </a:cubicBezTo>
                  <a:cubicBezTo>
                    <a:pt x="1" y="125"/>
                    <a:pt x="24" y="133"/>
                    <a:pt x="40" y="133"/>
                  </a:cubicBezTo>
                  <a:lnTo>
                    <a:pt x="48" y="133"/>
                  </a:lnTo>
                  <a:lnTo>
                    <a:pt x="454" y="78"/>
                  </a:lnTo>
                  <a:cubicBezTo>
                    <a:pt x="478" y="78"/>
                    <a:pt x="486" y="55"/>
                    <a:pt x="486" y="39"/>
                  </a:cubicBezTo>
                  <a:cubicBezTo>
                    <a:pt x="486" y="16"/>
                    <a:pt x="462" y="0"/>
                    <a:pt x="4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6"/>
            <p:cNvSpPr/>
            <p:nvPr/>
          </p:nvSpPr>
          <p:spPr>
            <a:xfrm>
              <a:off x="3355000" y="3050225"/>
              <a:ext cx="9800" cy="2800"/>
            </a:xfrm>
            <a:custGeom>
              <a:rect b="b" l="l" r="r" t="t"/>
              <a:pathLst>
                <a:path extrusionOk="0" h="112" w="392">
                  <a:moveTo>
                    <a:pt x="351" y="0"/>
                  </a:moveTo>
                  <a:cubicBezTo>
                    <a:pt x="349" y="0"/>
                    <a:pt x="347" y="1"/>
                    <a:pt x="345" y="2"/>
                  </a:cubicBezTo>
                  <a:lnTo>
                    <a:pt x="39" y="33"/>
                  </a:lnTo>
                  <a:cubicBezTo>
                    <a:pt x="16" y="33"/>
                    <a:pt x="0" y="57"/>
                    <a:pt x="0" y="80"/>
                  </a:cubicBezTo>
                  <a:cubicBezTo>
                    <a:pt x="8" y="96"/>
                    <a:pt x="24" y="112"/>
                    <a:pt x="39" y="112"/>
                  </a:cubicBezTo>
                  <a:lnTo>
                    <a:pt x="47" y="112"/>
                  </a:lnTo>
                  <a:lnTo>
                    <a:pt x="352" y="80"/>
                  </a:lnTo>
                  <a:cubicBezTo>
                    <a:pt x="376" y="80"/>
                    <a:pt x="391" y="57"/>
                    <a:pt x="384" y="33"/>
                  </a:cubicBezTo>
                  <a:cubicBezTo>
                    <a:pt x="384" y="20"/>
                    <a:pt x="366" y="0"/>
                    <a:pt x="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6"/>
            <p:cNvSpPr/>
            <p:nvPr/>
          </p:nvSpPr>
          <p:spPr>
            <a:xfrm>
              <a:off x="3218450" y="3109925"/>
              <a:ext cx="8825" cy="47950"/>
            </a:xfrm>
            <a:custGeom>
              <a:rect b="b" l="l" r="r" t="t"/>
              <a:pathLst>
                <a:path extrusionOk="0" h="1918" w="353">
                  <a:moveTo>
                    <a:pt x="353" y="0"/>
                  </a:moveTo>
                  <a:lnTo>
                    <a:pt x="32" y="1057"/>
                  </a:lnTo>
                  <a:lnTo>
                    <a:pt x="1" y="1917"/>
                  </a:lnTo>
                  <a:lnTo>
                    <a:pt x="1" y="1917"/>
                  </a:lnTo>
                  <a:lnTo>
                    <a:pt x="337" y="109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6"/>
            <p:cNvSpPr/>
            <p:nvPr/>
          </p:nvSpPr>
          <p:spPr>
            <a:xfrm>
              <a:off x="3164850" y="3116575"/>
              <a:ext cx="58125" cy="22900"/>
            </a:xfrm>
            <a:custGeom>
              <a:rect b="b" l="l" r="r" t="t"/>
              <a:pathLst>
                <a:path extrusionOk="0" h="916" w="2325">
                  <a:moveTo>
                    <a:pt x="87" y="0"/>
                  </a:moveTo>
                  <a:lnTo>
                    <a:pt x="1" y="368"/>
                  </a:lnTo>
                  <a:lnTo>
                    <a:pt x="2231" y="916"/>
                  </a:lnTo>
                  <a:lnTo>
                    <a:pt x="2325" y="5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6"/>
            <p:cNvSpPr/>
            <p:nvPr/>
          </p:nvSpPr>
          <p:spPr>
            <a:xfrm>
              <a:off x="3361450" y="3086050"/>
              <a:ext cx="11575" cy="40325"/>
            </a:xfrm>
            <a:custGeom>
              <a:rect b="b" l="l" r="r" t="t"/>
              <a:pathLst>
                <a:path extrusionOk="0" h="1613" w="463">
                  <a:moveTo>
                    <a:pt x="0" y="1"/>
                  </a:moveTo>
                  <a:lnTo>
                    <a:pt x="446" y="1613"/>
                  </a:lnTo>
                  <a:lnTo>
                    <a:pt x="462" y="8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6"/>
            <p:cNvSpPr/>
            <p:nvPr/>
          </p:nvSpPr>
          <p:spPr>
            <a:xfrm>
              <a:off x="3255825" y="2888850"/>
              <a:ext cx="90575" cy="73800"/>
            </a:xfrm>
            <a:custGeom>
              <a:rect b="b" l="l" r="r" t="t"/>
              <a:pathLst>
                <a:path extrusionOk="0" h="2952" w="3623">
                  <a:moveTo>
                    <a:pt x="2108" y="0"/>
                  </a:moveTo>
                  <a:cubicBezTo>
                    <a:pt x="1869" y="0"/>
                    <a:pt x="1788" y="180"/>
                    <a:pt x="1690" y="284"/>
                  </a:cubicBezTo>
                  <a:cubicBezTo>
                    <a:pt x="1636" y="260"/>
                    <a:pt x="1573" y="244"/>
                    <a:pt x="1503" y="244"/>
                  </a:cubicBezTo>
                  <a:cubicBezTo>
                    <a:pt x="1487" y="243"/>
                    <a:pt x="1472" y="243"/>
                    <a:pt x="1457" y="243"/>
                  </a:cubicBezTo>
                  <a:cubicBezTo>
                    <a:pt x="1263" y="243"/>
                    <a:pt x="1087" y="334"/>
                    <a:pt x="970" y="479"/>
                  </a:cubicBezTo>
                  <a:cubicBezTo>
                    <a:pt x="931" y="479"/>
                    <a:pt x="884" y="479"/>
                    <a:pt x="830" y="471"/>
                  </a:cubicBezTo>
                  <a:lnTo>
                    <a:pt x="728" y="471"/>
                  </a:lnTo>
                  <a:cubicBezTo>
                    <a:pt x="532" y="487"/>
                    <a:pt x="360" y="581"/>
                    <a:pt x="251" y="729"/>
                  </a:cubicBezTo>
                  <a:cubicBezTo>
                    <a:pt x="102" y="925"/>
                    <a:pt x="24" y="1222"/>
                    <a:pt x="102" y="1614"/>
                  </a:cubicBezTo>
                  <a:lnTo>
                    <a:pt x="118" y="1684"/>
                  </a:lnTo>
                  <a:cubicBezTo>
                    <a:pt x="47" y="1754"/>
                    <a:pt x="0" y="1856"/>
                    <a:pt x="0" y="1966"/>
                  </a:cubicBezTo>
                  <a:cubicBezTo>
                    <a:pt x="0" y="2091"/>
                    <a:pt x="55" y="2200"/>
                    <a:pt x="141" y="2271"/>
                  </a:cubicBezTo>
                  <a:cubicBezTo>
                    <a:pt x="86" y="2341"/>
                    <a:pt x="55" y="2427"/>
                    <a:pt x="55" y="2529"/>
                  </a:cubicBezTo>
                  <a:cubicBezTo>
                    <a:pt x="55" y="2662"/>
                    <a:pt x="118" y="2787"/>
                    <a:pt x="219" y="2858"/>
                  </a:cubicBezTo>
                  <a:lnTo>
                    <a:pt x="219" y="2952"/>
                  </a:lnTo>
                  <a:lnTo>
                    <a:pt x="2942" y="2952"/>
                  </a:lnTo>
                  <a:lnTo>
                    <a:pt x="2942" y="2122"/>
                  </a:lnTo>
                  <a:cubicBezTo>
                    <a:pt x="3200" y="2122"/>
                    <a:pt x="3412" y="1927"/>
                    <a:pt x="3427" y="1661"/>
                  </a:cubicBezTo>
                  <a:cubicBezTo>
                    <a:pt x="3443" y="1512"/>
                    <a:pt x="3380" y="1363"/>
                    <a:pt x="3271" y="1269"/>
                  </a:cubicBezTo>
                  <a:cubicBezTo>
                    <a:pt x="3420" y="1129"/>
                    <a:pt x="3623" y="870"/>
                    <a:pt x="3427" y="620"/>
                  </a:cubicBezTo>
                  <a:cubicBezTo>
                    <a:pt x="3303" y="466"/>
                    <a:pt x="3148" y="412"/>
                    <a:pt x="2996" y="412"/>
                  </a:cubicBezTo>
                  <a:cubicBezTo>
                    <a:pt x="2871" y="412"/>
                    <a:pt x="2748" y="449"/>
                    <a:pt x="2645" y="495"/>
                  </a:cubicBezTo>
                  <a:cubicBezTo>
                    <a:pt x="2633" y="502"/>
                    <a:pt x="2621" y="505"/>
                    <a:pt x="2609" y="505"/>
                  </a:cubicBezTo>
                  <a:cubicBezTo>
                    <a:pt x="2569" y="505"/>
                    <a:pt x="2537" y="467"/>
                    <a:pt x="2543" y="424"/>
                  </a:cubicBezTo>
                  <a:cubicBezTo>
                    <a:pt x="2575" y="284"/>
                    <a:pt x="2551" y="104"/>
                    <a:pt x="2277" y="25"/>
                  </a:cubicBezTo>
                  <a:cubicBezTo>
                    <a:pt x="2213" y="8"/>
                    <a:pt x="2157" y="0"/>
                    <a:pt x="2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6"/>
            <p:cNvSpPr/>
            <p:nvPr/>
          </p:nvSpPr>
          <p:spPr>
            <a:xfrm>
              <a:off x="3255225" y="2928200"/>
              <a:ext cx="75350" cy="106625"/>
            </a:xfrm>
            <a:custGeom>
              <a:rect b="b" l="l" r="r" t="t"/>
              <a:pathLst>
                <a:path extrusionOk="0" h="4265" w="3014">
                  <a:moveTo>
                    <a:pt x="2951" y="1"/>
                  </a:moveTo>
                  <a:cubicBezTo>
                    <a:pt x="2821" y="196"/>
                    <a:pt x="2604" y="324"/>
                    <a:pt x="2356" y="324"/>
                  </a:cubicBezTo>
                  <a:cubicBezTo>
                    <a:pt x="2335" y="324"/>
                    <a:pt x="2314" y="323"/>
                    <a:pt x="2293" y="321"/>
                  </a:cubicBezTo>
                  <a:cubicBezTo>
                    <a:pt x="2106" y="314"/>
                    <a:pt x="1933" y="227"/>
                    <a:pt x="1816" y="102"/>
                  </a:cubicBezTo>
                  <a:lnTo>
                    <a:pt x="1753" y="102"/>
                  </a:lnTo>
                  <a:cubicBezTo>
                    <a:pt x="1622" y="263"/>
                    <a:pt x="1421" y="370"/>
                    <a:pt x="1197" y="370"/>
                  </a:cubicBezTo>
                  <a:cubicBezTo>
                    <a:pt x="1182" y="370"/>
                    <a:pt x="1166" y="369"/>
                    <a:pt x="1151" y="368"/>
                  </a:cubicBezTo>
                  <a:cubicBezTo>
                    <a:pt x="1002" y="360"/>
                    <a:pt x="869" y="306"/>
                    <a:pt x="760" y="220"/>
                  </a:cubicBezTo>
                  <a:lnTo>
                    <a:pt x="760" y="220"/>
                  </a:lnTo>
                  <a:cubicBezTo>
                    <a:pt x="768" y="360"/>
                    <a:pt x="721" y="509"/>
                    <a:pt x="517" y="548"/>
                  </a:cubicBezTo>
                  <a:lnTo>
                    <a:pt x="517" y="744"/>
                  </a:lnTo>
                  <a:lnTo>
                    <a:pt x="353" y="744"/>
                  </a:lnTo>
                  <a:cubicBezTo>
                    <a:pt x="157" y="744"/>
                    <a:pt x="1" y="908"/>
                    <a:pt x="1" y="1096"/>
                  </a:cubicBezTo>
                  <a:lnTo>
                    <a:pt x="1" y="1221"/>
                  </a:lnTo>
                  <a:cubicBezTo>
                    <a:pt x="1" y="1417"/>
                    <a:pt x="157" y="1573"/>
                    <a:pt x="353" y="1573"/>
                  </a:cubicBezTo>
                  <a:lnTo>
                    <a:pt x="517" y="1573"/>
                  </a:lnTo>
                  <a:lnTo>
                    <a:pt x="517" y="1855"/>
                  </a:lnTo>
                  <a:lnTo>
                    <a:pt x="517" y="2105"/>
                  </a:lnTo>
                  <a:cubicBezTo>
                    <a:pt x="517" y="2403"/>
                    <a:pt x="642" y="2669"/>
                    <a:pt x="846" y="2856"/>
                  </a:cubicBezTo>
                  <a:lnTo>
                    <a:pt x="846" y="3428"/>
                  </a:lnTo>
                  <a:cubicBezTo>
                    <a:pt x="846" y="3889"/>
                    <a:pt x="1253" y="4265"/>
                    <a:pt x="1753" y="4265"/>
                  </a:cubicBezTo>
                  <a:cubicBezTo>
                    <a:pt x="2254" y="4265"/>
                    <a:pt x="2661" y="3889"/>
                    <a:pt x="2661" y="3428"/>
                  </a:cubicBezTo>
                  <a:lnTo>
                    <a:pt x="2661" y="2872"/>
                  </a:lnTo>
                  <a:cubicBezTo>
                    <a:pt x="2880" y="2692"/>
                    <a:pt x="3013" y="2418"/>
                    <a:pt x="3013" y="2105"/>
                  </a:cubicBezTo>
                  <a:lnTo>
                    <a:pt x="3013" y="1855"/>
                  </a:lnTo>
                  <a:lnTo>
                    <a:pt x="3013" y="141"/>
                  </a:lnTo>
                  <a:lnTo>
                    <a:pt x="3013" y="32"/>
                  </a:lnTo>
                  <a:cubicBezTo>
                    <a:pt x="2998" y="16"/>
                    <a:pt x="2974" y="1"/>
                    <a:pt x="295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6"/>
            <p:cNvSpPr/>
            <p:nvPr/>
          </p:nvSpPr>
          <p:spPr>
            <a:xfrm>
              <a:off x="3268150" y="2974550"/>
              <a:ext cx="62425" cy="46400"/>
            </a:xfrm>
            <a:custGeom>
              <a:rect b="b" l="l" r="r" t="t"/>
              <a:pathLst>
                <a:path extrusionOk="0" h="1856" w="2497">
                  <a:moveTo>
                    <a:pt x="0" y="1"/>
                  </a:moveTo>
                  <a:lnTo>
                    <a:pt x="0" y="251"/>
                  </a:lnTo>
                  <a:cubicBezTo>
                    <a:pt x="0" y="650"/>
                    <a:pt x="219" y="987"/>
                    <a:pt x="548" y="1151"/>
                  </a:cubicBezTo>
                  <a:cubicBezTo>
                    <a:pt x="548" y="1159"/>
                    <a:pt x="548" y="1167"/>
                    <a:pt x="548" y="1175"/>
                  </a:cubicBezTo>
                  <a:cubicBezTo>
                    <a:pt x="548" y="1550"/>
                    <a:pt x="861" y="1855"/>
                    <a:pt x="1236" y="1855"/>
                  </a:cubicBezTo>
                  <a:cubicBezTo>
                    <a:pt x="1620" y="1855"/>
                    <a:pt x="1925" y="1550"/>
                    <a:pt x="1925" y="1175"/>
                  </a:cubicBezTo>
                  <a:cubicBezTo>
                    <a:pt x="1925" y="1167"/>
                    <a:pt x="1925" y="1167"/>
                    <a:pt x="1925" y="1159"/>
                  </a:cubicBezTo>
                  <a:cubicBezTo>
                    <a:pt x="2261" y="1002"/>
                    <a:pt x="2496" y="658"/>
                    <a:pt x="2496" y="251"/>
                  </a:cubicBezTo>
                  <a:lnTo>
                    <a:pt x="2496" y="1"/>
                  </a:lnTo>
                  <a:cubicBezTo>
                    <a:pt x="2496" y="556"/>
                    <a:pt x="2050" y="1010"/>
                    <a:pt x="1495" y="1010"/>
                  </a:cubicBezTo>
                  <a:lnTo>
                    <a:pt x="1002" y="1010"/>
                  </a:lnTo>
                  <a:cubicBezTo>
                    <a:pt x="446" y="1010"/>
                    <a:pt x="0" y="556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6"/>
            <p:cNvSpPr/>
            <p:nvPr/>
          </p:nvSpPr>
          <p:spPr>
            <a:xfrm>
              <a:off x="3293175" y="2967725"/>
              <a:ext cx="15475" cy="8825"/>
            </a:xfrm>
            <a:custGeom>
              <a:rect b="b" l="l" r="r" t="t"/>
              <a:pathLst>
                <a:path extrusionOk="0" h="353" w="619">
                  <a:moveTo>
                    <a:pt x="71" y="0"/>
                  </a:moveTo>
                  <a:cubicBezTo>
                    <a:pt x="48" y="0"/>
                    <a:pt x="24" y="8"/>
                    <a:pt x="24" y="31"/>
                  </a:cubicBezTo>
                  <a:cubicBezTo>
                    <a:pt x="24" y="39"/>
                    <a:pt x="1" y="141"/>
                    <a:pt x="71" y="227"/>
                  </a:cubicBezTo>
                  <a:cubicBezTo>
                    <a:pt x="142" y="313"/>
                    <a:pt x="267" y="352"/>
                    <a:pt x="439" y="352"/>
                  </a:cubicBezTo>
                  <a:cubicBezTo>
                    <a:pt x="486" y="352"/>
                    <a:pt x="533" y="344"/>
                    <a:pt x="580" y="344"/>
                  </a:cubicBezTo>
                  <a:cubicBezTo>
                    <a:pt x="603" y="344"/>
                    <a:pt x="619" y="321"/>
                    <a:pt x="619" y="297"/>
                  </a:cubicBezTo>
                  <a:cubicBezTo>
                    <a:pt x="612" y="278"/>
                    <a:pt x="601" y="264"/>
                    <a:pt x="584" y="264"/>
                  </a:cubicBezTo>
                  <a:cubicBezTo>
                    <a:pt x="580" y="264"/>
                    <a:pt x="576" y="265"/>
                    <a:pt x="572" y="266"/>
                  </a:cubicBezTo>
                  <a:cubicBezTo>
                    <a:pt x="527" y="270"/>
                    <a:pt x="487" y="272"/>
                    <a:pt x="450" y="272"/>
                  </a:cubicBezTo>
                  <a:cubicBezTo>
                    <a:pt x="262" y="272"/>
                    <a:pt x="173" y="226"/>
                    <a:pt x="134" y="180"/>
                  </a:cubicBezTo>
                  <a:cubicBezTo>
                    <a:pt x="87" y="125"/>
                    <a:pt x="102" y="55"/>
                    <a:pt x="102" y="55"/>
                  </a:cubicBezTo>
                  <a:cubicBezTo>
                    <a:pt x="102" y="31"/>
                    <a:pt x="95" y="8"/>
                    <a:pt x="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6"/>
            <p:cNvSpPr/>
            <p:nvPr/>
          </p:nvSpPr>
          <p:spPr>
            <a:xfrm>
              <a:off x="3260900" y="2952125"/>
              <a:ext cx="6100" cy="8175"/>
            </a:xfrm>
            <a:custGeom>
              <a:rect b="b" l="l" r="r" t="t"/>
              <a:pathLst>
                <a:path extrusionOk="0" h="327" w="244">
                  <a:moveTo>
                    <a:pt x="47" y="1"/>
                  </a:moveTo>
                  <a:cubicBezTo>
                    <a:pt x="38" y="1"/>
                    <a:pt x="31" y="3"/>
                    <a:pt x="24" y="6"/>
                  </a:cubicBezTo>
                  <a:cubicBezTo>
                    <a:pt x="9" y="22"/>
                    <a:pt x="1" y="53"/>
                    <a:pt x="16" y="69"/>
                  </a:cubicBezTo>
                  <a:lnTo>
                    <a:pt x="134" y="194"/>
                  </a:lnTo>
                  <a:lnTo>
                    <a:pt x="63" y="256"/>
                  </a:lnTo>
                  <a:cubicBezTo>
                    <a:pt x="48" y="272"/>
                    <a:pt x="48" y="295"/>
                    <a:pt x="55" y="311"/>
                  </a:cubicBezTo>
                  <a:cubicBezTo>
                    <a:pt x="63" y="327"/>
                    <a:pt x="79" y="327"/>
                    <a:pt x="87" y="327"/>
                  </a:cubicBezTo>
                  <a:cubicBezTo>
                    <a:pt x="95" y="327"/>
                    <a:pt x="110" y="327"/>
                    <a:pt x="118" y="319"/>
                  </a:cubicBezTo>
                  <a:lnTo>
                    <a:pt x="243" y="202"/>
                  </a:lnTo>
                  <a:lnTo>
                    <a:pt x="79" y="14"/>
                  </a:lnTo>
                  <a:cubicBezTo>
                    <a:pt x="70" y="5"/>
                    <a:pt x="58" y="1"/>
                    <a:pt x="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6"/>
            <p:cNvSpPr/>
            <p:nvPr/>
          </p:nvSpPr>
          <p:spPr>
            <a:xfrm>
              <a:off x="3305125" y="2983875"/>
              <a:ext cx="8225" cy="3625"/>
            </a:xfrm>
            <a:custGeom>
              <a:rect b="b" l="l" r="r" t="t"/>
              <a:pathLst>
                <a:path extrusionOk="0" h="145" w="329">
                  <a:moveTo>
                    <a:pt x="145" y="0"/>
                  </a:moveTo>
                  <a:cubicBezTo>
                    <a:pt x="83" y="0"/>
                    <a:pt x="36" y="23"/>
                    <a:pt x="31" y="27"/>
                  </a:cubicBezTo>
                  <a:cubicBezTo>
                    <a:pt x="16" y="35"/>
                    <a:pt x="0" y="58"/>
                    <a:pt x="16" y="74"/>
                  </a:cubicBezTo>
                  <a:cubicBezTo>
                    <a:pt x="22" y="92"/>
                    <a:pt x="36" y="100"/>
                    <a:pt x="50" y="100"/>
                  </a:cubicBezTo>
                  <a:cubicBezTo>
                    <a:pt x="54" y="100"/>
                    <a:pt x="59" y="99"/>
                    <a:pt x="63" y="97"/>
                  </a:cubicBezTo>
                  <a:cubicBezTo>
                    <a:pt x="67" y="97"/>
                    <a:pt x="99" y="83"/>
                    <a:pt x="141" y="83"/>
                  </a:cubicBezTo>
                  <a:cubicBezTo>
                    <a:pt x="177" y="83"/>
                    <a:pt x="219" y="93"/>
                    <a:pt x="258" y="129"/>
                  </a:cubicBezTo>
                  <a:cubicBezTo>
                    <a:pt x="266" y="137"/>
                    <a:pt x="274" y="144"/>
                    <a:pt x="282" y="144"/>
                  </a:cubicBezTo>
                  <a:cubicBezTo>
                    <a:pt x="297" y="144"/>
                    <a:pt x="305" y="137"/>
                    <a:pt x="313" y="137"/>
                  </a:cubicBezTo>
                  <a:cubicBezTo>
                    <a:pt x="329" y="121"/>
                    <a:pt x="329" y="90"/>
                    <a:pt x="313" y="74"/>
                  </a:cubicBezTo>
                  <a:cubicBezTo>
                    <a:pt x="259" y="16"/>
                    <a:pt x="197" y="0"/>
                    <a:pt x="1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6"/>
            <p:cNvSpPr/>
            <p:nvPr/>
          </p:nvSpPr>
          <p:spPr>
            <a:xfrm>
              <a:off x="3283400" y="2942275"/>
              <a:ext cx="16850" cy="6525"/>
            </a:xfrm>
            <a:custGeom>
              <a:rect b="b" l="l" r="r" t="t"/>
              <a:pathLst>
                <a:path extrusionOk="0" h="261" w="674">
                  <a:moveTo>
                    <a:pt x="356" y="0"/>
                  </a:moveTo>
                  <a:cubicBezTo>
                    <a:pt x="347" y="0"/>
                    <a:pt x="338" y="0"/>
                    <a:pt x="329" y="1"/>
                  </a:cubicBezTo>
                  <a:cubicBezTo>
                    <a:pt x="180" y="9"/>
                    <a:pt x="79" y="79"/>
                    <a:pt x="40" y="134"/>
                  </a:cubicBezTo>
                  <a:cubicBezTo>
                    <a:pt x="1" y="189"/>
                    <a:pt x="24" y="236"/>
                    <a:pt x="63" y="251"/>
                  </a:cubicBezTo>
                  <a:cubicBezTo>
                    <a:pt x="80" y="258"/>
                    <a:pt x="98" y="260"/>
                    <a:pt x="116" y="260"/>
                  </a:cubicBezTo>
                  <a:cubicBezTo>
                    <a:pt x="142" y="260"/>
                    <a:pt x="169" y="256"/>
                    <a:pt x="196" y="251"/>
                  </a:cubicBezTo>
                  <a:cubicBezTo>
                    <a:pt x="251" y="243"/>
                    <a:pt x="298" y="243"/>
                    <a:pt x="345" y="243"/>
                  </a:cubicBezTo>
                  <a:cubicBezTo>
                    <a:pt x="384" y="236"/>
                    <a:pt x="439" y="236"/>
                    <a:pt x="486" y="236"/>
                  </a:cubicBezTo>
                  <a:cubicBezTo>
                    <a:pt x="533" y="236"/>
                    <a:pt x="587" y="236"/>
                    <a:pt x="626" y="220"/>
                  </a:cubicBezTo>
                  <a:cubicBezTo>
                    <a:pt x="658" y="204"/>
                    <a:pt x="673" y="157"/>
                    <a:pt x="626" y="103"/>
                  </a:cubicBezTo>
                  <a:cubicBezTo>
                    <a:pt x="583" y="51"/>
                    <a:pt x="484" y="0"/>
                    <a:pt x="356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6"/>
            <p:cNvSpPr/>
            <p:nvPr/>
          </p:nvSpPr>
          <p:spPr>
            <a:xfrm>
              <a:off x="3290450" y="2962525"/>
              <a:ext cx="25050" cy="10200"/>
            </a:xfrm>
            <a:custGeom>
              <a:rect b="b" l="l" r="r" t="t"/>
              <a:pathLst>
                <a:path extrusionOk="0" h="408" w="1002">
                  <a:moveTo>
                    <a:pt x="440" y="0"/>
                  </a:moveTo>
                  <a:cubicBezTo>
                    <a:pt x="263" y="0"/>
                    <a:pt x="132" y="62"/>
                    <a:pt x="71" y="130"/>
                  </a:cubicBezTo>
                  <a:cubicBezTo>
                    <a:pt x="0" y="208"/>
                    <a:pt x="16" y="278"/>
                    <a:pt x="71" y="310"/>
                  </a:cubicBezTo>
                  <a:cubicBezTo>
                    <a:pt x="125" y="341"/>
                    <a:pt x="204" y="341"/>
                    <a:pt x="274" y="349"/>
                  </a:cubicBezTo>
                  <a:cubicBezTo>
                    <a:pt x="352" y="349"/>
                    <a:pt x="423" y="357"/>
                    <a:pt x="485" y="365"/>
                  </a:cubicBezTo>
                  <a:cubicBezTo>
                    <a:pt x="556" y="365"/>
                    <a:pt x="626" y="380"/>
                    <a:pt x="704" y="388"/>
                  </a:cubicBezTo>
                  <a:cubicBezTo>
                    <a:pt x="749" y="398"/>
                    <a:pt x="797" y="408"/>
                    <a:pt x="839" y="408"/>
                  </a:cubicBezTo>
                  <a:cubicBezTo>
                    <a:pt x="864" y="408"/>
                    <a:pt x="888" y="404"/>
                    <a:pt x="908" y="396"/>
                  </a:cubicBezTo>
                  <a:cubicBezTo>
                    <a:pt x="970" y="380"/>
                    <a:pt x="1002" y="310"/>
                    <a:pt x="939" y="224"/>
                  </a:cubicBezTo>
                  <a:cubicBezTo>
                    <a:pt x="892" y="130"/>
                    <a:pt x="736" y="28"/>
                    <a:pt x="524" y="5"/>
                  </a:cubicBezTo>
                  <a:cubicBezTo>
                    <a:pt x="495" y="2"/>
                    <a:pt x="467" y="0"/>
                    <a:pt x="440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6"/>
            <p:cNvSpPr/>
            <p:nvPr/>
          </p:nvSpPr>
          <p:spPr>
            <a:xfrm>
              <a:off x="3313725" y="2943275"/>
              <a:ext cx="16850" cy="6500"/>
            </a:xfrm>
            <a:custGeom>
              <a:rect b="b" l="l" r="r" t="t"/>
              <a:pathLst>
                <a:path extrusionOk="0" h="260" w="674">
                  <a:moveTo>
                    <a:pt x="352" y="0"/>
                  </a:moveTo>
                  <a:cubicBezTo>
                    <a:pt x="204" y="0"/>
                    <a:pt x="94" y="55"/>
                    <a:pt x="47" y="110"/>
                  </a:cubicBezTo>
                  <a:cubicBezTo>
                    <a:pt x="0" y="164"/>
                    <a:pt x="16" y="211"/>
                    <a:pt x="55" y="227"/>
                  </a:cubicBezTo>
                  <a:cubicBezTo>
                    <a:pt x="94" y="243"/>
                    <a:pt x="141" y="243"/>
                    <a:pt x="196" y="243"/>
                  </a:cubicBezTo>
                  <a:lnTo>
                    <a:pt x="337" y="243"/>
                  </a:lnTo>
                  <a:cubicBezTo>
                    <a:pt x="376" y="243"/>
                    <a:pt x="431" y="250"/>
                    <a:pt x="478" y="250"/>
                  </a:cubicBezTo>
                  <a:cubicBezTo>
                    <a:pt x="505" y="255"/>
                    <a:pt x="534" y="259"/>
                    <a:pt x="562" y="259"/>
                  </a:cubicBezTo>
                  <a:cubicBezTo>
                    <a:pt x="583" y="259"/>
                    <a:pt x="602" y="257"/>
                    <a:pt x="618" y="250"/>
                  </a:cubicBezTo>
                  <a:cubicBezTo>
                    <a:pt x="658" y="235"/>
                    <a:pt x="673" y="188"/>
                    <a:pt x="634" y="133"/>
                  </a:cubicBezTo>
                  <a:cubicBezTo>
                    <a:pt x="595" y="78"/>
                    <a:pt x="493" y="8"/>
                    <a:pt x="352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6"/>
            <p:cNvSpPr/>
            <p:nvPr/>
          </p:nvSpPr>
          <p:spPr>
            <a:xfrm>
              <a:off x="3302950" y="2947375"/>
              <a:ext cx="10600" cy="13725"/>
            </a:xfrm>
            <a:custGeom>
              <a:rect b="b" l="l" r="r" t="t"/>
              <a:pathLst>
                <a:path extrusionOk="0" h="549" w="424">
                  <a:moveTo>
                    <a:pt x="126" y="0"/>
                  </a:moveTo>
                  <a:lnTo>
                    <a:pt x="1" y="548"/>
                  </a:lnTo>
                  <a:lnTo>
                    <a:pt x="189" y="548"/>
                  </a:lnTo>
                  <a:cubicBezTo>
                    <a:pt x="322" y="548"/>
                    <a:pt x="423" y="438"/>
                    <a:pt x="423" y="313"/>
                  </a:cubicBezTo>
                  <a:lnTo>
                    <a:pt x="423" y="290"/>
                  </a:lnTo>
                  <a:cubicBezTo>
                    <a:pt x="423" y="235"/>
                    <a:pt x="377" y="188"/>
                    <a:pt x="314" y="188"/>
                  </a:cubicBezTo>
                  <a:cubicBezTo>
                    <a:pt x="212" y="188"/>
                    <a:pt x="126" y="102"/>
                    <a:pt x="126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6"/>
            <p:cNvSpPr/>
            <p:nvPr/>
          </p:nvSpPr>
          <p:spPr>
            <a:xfrm>
              <a:off x="3301975" y="2946400"/>
              <a:ext cx="12550" cy="15850"/>
            </a:xfrm>
            <a:custGeom>
              <a:rect b="b" l="l" r="r" t="t"/>
              <a:pathLst>
                <a:path extrusionOk="0" h="634" w="502">
                  <a:moveTo>
                    <a:pt x="165" y="0"/>
                  </a:moveTo>
                  <a:cubicBezTo>
                    <a:pt x="142" y="0"/>
                    <a:pt x="126" y="16"/>
                    <a:pt x="126" y="39"/>
                  </a:cubicBezTo>
                  <a:cubicBezTo>
                    <a:pt x="126" y="165"/>
                    <a:pt x="228" y="266"/>
                    <a:pt x="353" y="266"/>
                  </a:cubicBezTo>
                  <a:cubicBezTo>
                    <a:pt x="369" y="266"/>
                    <a:pt x="392" y="274"/>
                    <a:pt x="400" y="282"/>
                  </a:cubicBezTo>
                  <a:cubicBezTo>
                    <a:pt x="416" y="298"/>
                    <a:pt x="423" y="313"/>
                    <a:pt x="423" y="337"/>
                  </a:cubicBezTo>
                  <a:lnTo>
                    <a:pt x="423" y="352"/>
                  </a:lnTo>
                  <a:cubicBezTo>
                    <a:pt x="423" y="462"/>
                    <a:pt x="337" y="548"/>
                    <a:pt x="228" y="548"/>
                  </a:cubicBezTo>
                  <a:lnTo>
                    <a:pt x="40" y="548"/>
                  </a:lnTo>
                  <a:cubicBezTo>
                    <a:pt x="24" y="548"/>
                    <a:pt x="1" y="571"/>
                    <a:pt x="1" y="587"/>
                  </a:cubicBezTo>
                  <a:cubicBezTo>
                    <a:pt x="1" y="611"/>
                    <a:pt x="24" y="634"/>
                    <a:pt x="40" y="634"/>
                  </a:cubicBezTo>
                  <a:lnTo>
                    <a:pt x="228" y="626"/>
                  </a:lnTo>
                  <a:cubicBezTo>
                    <a:pt x="376" y="626"/>
                    <a:pt x="502" y="501"/>
                    <a:pt x="502" y="352"/>
                  </a:cubicBezTo>
                  <a:lnTo>
                    <a:pt x="502" y="329"/>
                  </a:lnTo>
                  <a:cubicBezTo>
                    <a:pt x="502" y="290"/>
                    <a:pt x="486" y="258"/>
                    <a:pt x="462" y="227"/>
                  </a:cubicBezTo>
                  <a:cubicBezTo>
                    <a:pt x="431" y="196"/>
                    <a:pt x="392" y="180"/>
                    <a:pt x="353" y="180"/>
                  </a:cubicBezTo>
                  <a:cubicBezTo>
                    <a:pt x="267" y="180"/>
                    <a:pt x="204" y="118"/>
                    <a:pt x="204" y="39"/>
                  </a:cubicBezTo>
                  <a:cubicBezTo>
                    <a:pt x="204" y="16"/>
                    <a:pt x="189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6"/>
            <p:cNvSpPr/>
            <p:nvPr/>
          </p:nvSpPr>
          <p:spPr>
            <a:xfrm>
              <a:off x="3292800" y="2953275"/>
              <a:ext cx="4900" cy="4175"/>
            </a:xfrm>
            <a:custGeom>
              <a:rect b="b" l="l" r="r" t="t"/>
              <a:pathLst>
                <a:path extrusionOk="0" h="167" w="196">
                  <a:moveTo>
                    <a:pt x="91" y="1"/>
                  </a:moveTo>
                  <a:cubicBezTo>
                    <a:pt x="79" y="1"/>
                    <a:pt x="67" y="3"/>
                    <a:pt x="55" y="7"/>
                  </a:cubicBezTo>
                  <a:cubicBezTo>
                    <a:pt x="16" y="30"/>
                    <a:pt x="0" y="85"/>
                    <a:pt x="24" y="124"/>
                  </a:cubicBezTo>
                  <a:cubicBezTo>
                    <a:pt x="40" y="151"/>
                    <a:pt x="66" y="167"/>
                    <a:pt x="97" y="167"/>
                  </a:cubicBezTo>
                  <a:cubicBezTo>
                    <a:pt x="111" y="167"/>
                    <a:pt x="126" y="163"/>
                    <a:pt x="141" y="156"/>
                  </a:cubicBezTo>
                  <a:cubicBezTo>
                    <a:pt x="180" y="132"/>
                    <a:pt x="196" y="85"/>
                    <a:pt x="172" y="46"/>
                  </a:cubicBezTo>
                  <a:cubicBezTo>
                    <a:pt x="155" y="17"/>
                    <a:pt x="124" y="1"/>
                    <a:pt x="91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6"/>
            <p:cNvSpPr/>
            <p:nvPr/>
          </p:nvSpPr>
          <p:spPr>
            <a:xfrm>
              <a:off x="3316450" y="2952775"/>
              <a:ext cx="4725" cy="4275"/>
            </a:xfrm>
            <a:custGeom>
              <a:rect b="b" l="l" r="r" t="t"/>
              <a:pathLst>
                <a:path extrusionOk="0" h="171" w="189">
                  <a:moveTo>
                    <a:pt x="96" y="0"/>
                  </a:moveTo>
                  <a:cubicBezTo>
                    <a:pt x="82" y="0"/>
                    <a:pt x="68" y="4"/>
                    <a:pt x="56" y="11"/>
                  </a:cubicBezTo>
                  <a:cubicBezTo>
                    <a:pt x="16" y="35"/>
                    <a:pt x="1" y="82"/>
                    <a:pt x="24" y="129"/>
                  </a:cubicBezTo>
                  <a:cubicBezTo>
                    <a:pt x="35" y="155"/>
                    <a:pt x="64" y="171"/>
                    <a:pt x="93" y="171"/>
                  </a:cubicBezTo>
                  <a:cubicBezTo>
                    <a:pt x="107" y="171"/>
                    <a:pt x="121" y="167"/>
                    <a:pt x="134" y="160"/>
                  </a:cubicBezTo>
                  <a:cubicBezTo>
                    <a:pt x="173" y="136"/>
                    <a:pt x="189" y="89"/>
                    <a:pt x="165" y="43"/>
                  </a:cubicBezTo>
                  <a:cubicBezTo>
                    <a:pt x="155" y="16"/>
                    <a:pt x="126" y="0"/>
                    <a:pt x="96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6"/>
            <p:cNvSpPr/>
            <p:nvPr/>
          </p:nvSpPr>
          <p:spPr>
            <a:xfrm>
              <a:off x="3290050" y="2959025"/>
              <a:ext cx="7650" cy="2850"/>
            </a:xfrm>
            <a:custGeom>
              <a:rect b="b" l="l" r="r" t="t"/>
              <a:pathLst>
                <a:path extrusionOk="0" h="114" w="306">
                  <a:moveTo>
                    <a:pt x="49" y="1"/>
                  </a:moveTo>
                  <a:cubicBezTo>
                    <a:pt x="35" y="1"/>
                    <a:pt x="20" y="8"/>
                    <a:pt x="8" y="19"/>
                  </a:cubicBezTo>
                  <a:cubicBezTo>
                    <a:pt x="1" y="43"/>
                    <a:pt x="8" y="66"/>
                    <a:pt x="24" y="74"/>
                  </a:cubicBezTo>
                  <a:cubicBezTo>
                    <a:pt x="79" y="106"/>
                    <a:pt x="126" y="113"/>
                    <a:pt x="165" y="113"/>
                  </a:cubicBezTo>
                  <a:cubicBezTo>
                    <a:pt x="235" y="113"/>
                    <a:pt x="282" y="82"/>
                    <a:pt x="282" y="82"/>
                  </a:cubicBezTo>
                  <a:cubicBezTo>
                    <a:pt x="306" y="66"/>
                    <a:pt x="306" y="43"/>
                    <a:pt x="298" y="27"/>
                  </a:cubicBezTo>
                  <a:cubicBezTo>
                    <a:pt x="288" y="12"/>
                    <a:pt x="274" y="3"/>
                    <a:pt x="262" y="3"/>
                  </a:cubicBezTo>
                  <a:cubicBezTo>
                    <a:pt x="255" y="3"/>
                    <a:pt x="249" y="6"/>
                    <a:pt x="243" y="12"/>
                  </a:cubicBezTo>
                  <a:cubicBezTo>
                    <a:pt x="243" y="12"/>
                    <a:pt x="212" y="30"/>
                    <a:pt x="163" y="30"/>
                  </a:cubicBezTo>
                  <a:cubicBezTo>
                    <a:pt x="135" y="30"/>
                    <a:pt x="101" y="24"/>
                    <a:pt x="63" y="4"/>
                  </a:cubicBezTo>
                  <a:cubicBezTo>
                    <a:pt x="59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3314900" y="2959625"/>
              <a:ext cx="7850" cy="2825"/>
            </a:xfrm>
            <a:custGeom>
              <a:rect b="b" l="l" r="r" t="t"/>
              <a:pathLst>
                <a:path extrusionOk="0" h="113" w="314">
                  <a:moveTo>
                    <a:pt x="49" y="0"/>
                  </a:moveTo>
                  <a:cubicBezTo>
                    <a:pt x="36" y="0"/>
                    <a:pt x="22" y="7"/>
                    <a:pt x="16" y="19"/>
                  </a:cubicBezTo>
                  <a:cubicBezTo>
                    <a:pt x="0" y="42"/>
                    <a:pt x="8" y="66"/>
                    <a:pt x="32" y="74"/>
                  </a:cubicBezTo>
                  <a:cubicBezTo>
                    <a:pt x="78" y="97"/>
                    <a:pt x="125" y="113"/>
                    <a:pt x="165" y="113"/>
                  </a:cubicBezTo>
                  <a:cubicBezTo>
                    <a:pt x="235" y="113"/>
                    <a:pt x="282" y="82"/>
                    <a:pt x="290" y="74"/>
                  </a:cubicBezTo>
                  <a:cubicBezTo>
                    <a:pt x="305" y="66"/>
                    <a:pt x="313" y="42"/>
                    <a:pt x="298" y="19"/>
                  </a:cubicBezTo>
                  <a:cubicBezTo>
                    <a:pt x="293" y="9"/>
                    <a:pt x="282" y="3"/>
                    <a:pt x="269" y="3"/>
                  </a:cubicBezTo>
                  <a:cubicBezTo>
                    <a:pt x="261" y="3"/>
                    <a:pt x="252" y="5"/>
                    <a:pt x="243" y="11"/>
                  </a:cubicBezTo>
                  <a:cubicBezTo>
                    <a:pt x="243" y="11"/>
                    <a:pt x="212" y="30"/>
                    <a:pt x="163" y="30"/>
                  </a:cubicBezTo>
                  <a:cubicBezTo>
                    <a:pt x="135" y="30"/>
                    <a:pt x="100" y="23"/>
                    <a:pt x="63" y="3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3260525" y="3006100"/>
              <a:ext cx="39725" cy="48200"/>
            </a:xfrm>
            <a:custGeom>
              <a:rect b="b" l="l" r="r" t="t"/>
              <a:pathLst>
                <a:path extrusionOk="0" h="1928" w="1589">
                  <a:moveTo>
                    <a:pt x="458" y="0"/>
                  </a:moveTo>
                  <a:cubicBezTo>
                    <a:pt x="397" y="0"/>
                    <a:pt x="337" y="31"/>
                    <a:pt x="305" y="85"/>
                  </a:cubicBezTo>
                  <a:lnTo>
                    <a:pt x="31" y="319"/>
                  </a:lnTo>
                  <a:cubicBezTo>
                    <a:pt x="0" y="374"/>
                    <a:pt x="8" y="648"/>
                    <a:pt x="39" y="695"/>
                  </a:cubicBezTo>
                  <a:lnTo>
                    <a:pt x="798" y="1845"/>
                  </a:lnTo>
                  <a:cubicBezTo>
                    <a:pt x="833" y="1900"/>
                    <a:pt x="892" y="1927"/>
                    <a:pt x="951" y="1927"/>
                  </a:cubicBezTo>
                  <a:cubicBezTo>
                    <a:pt x="1009" y="1927"/>
                    <a:pt x="1068" y="1900"/>
                    <a:pt x="1103" y="1845"/>
                  </a:cubicBezTo>
                  <a:lnTo>
                    <a:pt x="1541" y="1165"/>
                  </a:lnTo>
                  <a:cubicBezTo>
                    <a:pt x="1588" y="1094"/>
                    <a:pt x="1573" y="1008"/>
                    <a:pt x="1518" y="953"/>
                  </a:cubicBezTo>
                  <a:lnTo>
                    <a:pt x="587" y="53"/>
                  </a:lnTo>
                  <a:cubicBezTo>
                    <a:pt x="550" y="17"/>
                    <a:pt x="504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3298075" y="3006100"/>
              <a:ext cx="39725" cy="48200"/>
            </a:xfrm>
            <a:custGeom>
              <a:rect b="b" l="l" r="r" t="t"/>
              <a:pathLst>
                <a:path extrusionOk="0" h="1928" w="1589">
                  <a:moveTo>
                    <a:pt x="1131" y="0"/>
                  </a:moveTo>
                  <a:cubicBezTo>
                    <a:pt x="1085" y="0"/>
                    <a:pt x="1038" y="17"/>
                    <a:pt x="1002" y="53"/>
                  </a:cubicBezTo>
                  <a:lnTo>
                    <a:pt x="71" y="953"/>
                  </a:lnTo>
                  <a:cubicBezTo>
                    <a:pt x="8" y="1008"/>
                    <a:pt x="0" y="1094"/>
                    <a:pt x="47" y="1165"/>
                  </a:cubicBezTo>
                  <a:lnTo>
                    <a:pt x="485" y="1845"/>
                  </a:lnTo>
                  <a:cubicBezTo>
                    <a:pt x="521" y="1900"/>
                    <a:pt x="579" y="1927"/>
                    <a:pt x="638" y="1927"/>
                  </a:cubicBezTo>
                  <a:cubicBezTo>
                    <a:pt x="697" y="1927"/>
                    <a:pt x="755" y="1900"/>
                    <a:pt x="791" y="1845"/>
                  </a:cubicBezTo>
                  <a:lnTo>
                    <a:pt x="1542" y="695"/>
                  </a:lnTo>
                  <a:cubicBezTo>
                    <a:pt x="1581" y="648"/>
                    <a:pt x="1589" y="359"/>
                    <a:pt x="1550" y="304"/>
                  </a:cubicBezTo>
                  <a:lnTo>
                    <a:pt x="1284" y="85"/>
                  </a:lnTo>
                  <a:cubicBezTo>
                    <a:pt x="1252" y="31"/>
                    <a:pt x="1192" y="0"/>
                    <a:pt x="1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6"/>
            <p:cNvSpPr/>
            <p:nvPr/>
          </p:nvSpPr>
          <p:spPr>
            <a:xfrm>
              <a:off x="3297300" y="3049275"/>
              <a:ext cx="4900" cy="4925"/>
            </a:xfrm>
            <a:custGeom>
              <a:rect b="b" l="l" r="r" t="t"/>
              <a:pathLst>
                <a:path extrusionOk="0" h="197" w="196">
                  <a:moveTo>
                    <a:pt x="94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57"/>
                    <a:pt x="47" y="196"/>
                    <a:pt x="94" y="196"/>
                  </a:cubicBezTo>
                  <a:cubicBezTo>
                    <a:pt x="149" y="196"/>
                    <a:pt x="196" y="157"/>
                    <a:pt x="196" y="103"/>
                  </a:cubicBezTo>
                  <a:cubicBezTo>
                    <a:pt x="196" y="4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6"/>
            <p:cNvSpPr/>
            <p:nvPr/>
          </p:nvSpPr>
          <p:spPr>
            <a:xfrm>
              <a:off x="3297300" y="3061600"/>
              <a:ext cx="4900" cy="4925"/>
            </a:xfrm>
            <a:custGeom>
              <a:rect b="b" l="l" r="r" t="t"/>
              <a:pathLst>
                <a:path extrusionOk="0" h="197" w="196">
                  <a:moveTo>
                    <a:pt x="94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49"/>
                    <a:pt x="47" y="196"/>
                    <a:pt x="94" y="196"/>
                  </a:cubicBezTo>
                  <a:cubicBezTo>
                    <a:pt x="149" y="196"/>
                    <a:pt x="196" y="149"/>
                    <a:pt x="196" y="103"/>
                  </a:cubicBezTo>
                  <a:cubicBezTo>
                    <a:pt x="196" y="4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6"/>
            <p:cNvSpPr/>
            <p:nvPr/>
          </p:nvSpPr>
          <p:spPr>
            <a:xfrm>
              <a:off x="3297300" y="3073725"/>
              <a:ext cx="4900" cy="4725"/>
            </a:xfrm>
            <a:custGeom>
              <a:rect b="b" l="l" r="r" t="t"/>
              <a:pathLst>
                <a:path extrusionOk="0" h="189" w="196">
                  <a:moveTo>
                    <a:pt x="94" y="1"/>
                  </a:moveTo>
                  <a:cubicBezTo>
                    <a:pt x="47" y="1"/>
                    <a:pt x="0" y="40"/>
                    <a:pt x="0" y="95"/>
                  </a:cubicBezTo>
                  <a:cubicBezTo>
                    <a:pt x="0" y="150"/>
                    <a:pt x="47" y="189"/>
                    <a:pt x="94" y="189"/>
                  </a:cubicBezTo>
                  <a:cubicBezTo>
                    <a:pt x="149" y="189"/>
                    <a:pt x="196" y="150"/>
                    <a:pt x="196" y="95"/>
                  </a:cubicBezTo>
                  <a:cubicBezTo>
                    <a:pt x="196" y="40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6"/>
            <p:cNvSpPr/>
            <p:nvPr/>
          </p:nvSpPr>
          <p:spPr>
            <a:xfrm>
              <a:off x="3325075" y="3082150"/>
              <a:ext cx="24650" cy="2375"/>
            </a:xfrm>
            <a:custGeom>
              <a:rect b="b" l="l" r="r" t="t"/>
              <a:pathLst>
                <a:path extrusionOk="0" h="95" w="986">
                  <a:moveTo>
                    <a:pt x="0" y="0"/>
                  </a:moveTo>
                  <a:lnTo>
                    <a:pt x="0" y="94"/>
                  </a:lnTo>
                  <a:lnTo>
                    <a:pt x="986" y="9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" name="Google Shape;1785;p46"/>
          <p:cNvGrpSpPr/>
          <p:nvPr/>
        </p:nvGrpSpPr>
        <p:grpSpPr>
          <a:xfrm>
            <a:off x="4234273" y="2847021"/>
            <a:ext cx="530478" cy="1733696"/>
            <a:chOff x="2886300" y="2878475"/>
            <a:chExt cx="228300" cy="746125"/>
          </a:xfrm>
        </p:grpSpPr>
        <p:sp>
          <p:nvSpPr>
            <p:cNvPr id="1786" name="Google Shape;1786;p46"/>
            <p:cNvSpPr/>
            <p:nvPr/>
          </p:nvSpPr>
          <p:spPr>
            <a:xfrm>
              <a:off x="3066150" y="3261525"/>
              <a:ext cx="48450" cy="49325"/>
            </a:xfrm>
            <a:custGeom>
              <a:rect b="b" l="l" r="r" t="t"/>
              <a:pathLst>
                <a:path extrusionOk="0" h="1973" w="1938">
                  <a:moveTo>
                    <a:pt x="1711" y="0"/>
                  </a:moveTo>
                  <a:cubicBezTo>
                    <a:pt x="1517" y="96"/>
                    <a:pt x="1310" y="128"/>
                    <a:pt x="1122" y="128"/>
                  </a:cubicBezTo>
                  <a:cubicBezTo>
                    <a:pt x="756" y="128"/>
                    <a:pt x="459" y="8"/>
                    <a:pt x="459" y="8"/>
                  </a:cubicBezTo>
                  <a:lnTo>
                    <a:pt x="404" y="845"/>
                  </a:lnTo>
                  <a:lnTo>
                    <a:pt x="318" y="712"/>
                  </a:lnTo>
                  <a:cubicBezTo>
                    <a:pt x="303" y="673"/>
                    <a:pt x="271" y="650"/>
                    <a:pt x="232" y="642"/>
                  </a:cubicBezTo>
                  <a:cubicBezTo>
                    <a:pt x="213" y="636"/>
                    <a:pt x="194" y="632"/>
                    <a:pt x="175" y="632"/>
                  </a:cubicBezTo>
                  <a:cubicBezTo>
                    <a:pt x="80" y="632"/>
                    <a:pt x="0" y="711"/>
                    <a:pt x="13" y="822"/>
                  </a:cubicBezTo>
                  <a:lnTo>
                    <a:pt x="37" y="1198"/>
                  </a:lnTo>
                  <a:cubicBezTo>
                    <a:pt x="44" y="1370"/>
                    <a:pt x="146" y="1542"/>
                    <a:pt x="303" y="1636"/>
                  </a:cubicBezTo>
                  <a:lnTo>
                    <a:pt x="710" y="1886"/>
                  </a:lnTo>
                  <a:cubicBezTo>
                    <a:pt x="803" y="1943"/>
                    <a:pt x="904" y="1972"/>
                    <a:pt x="1003" y="1972"/>
                  </a:cubicBezTo>
                  <a:cubicBezTo>
                    <a:pt x="1096" y="1972"/>
                    <a:pt x="1186" y="1947"/>
                    <a:pt x="1265" y="1894"/>
                  </a:cubicBezTo>
                  <a:lnTo>
                    <a:pt x="1735" y="1597"/>
                  </a:lnTo>
                  <a:cubicBezTo>
                    <a:pt x="1868" y="1510"/>
                    <a:pt x="1938" y="1370"/>
                    <a:pt x="1938" y="1213"/>
                  </a:cubicBezTo>
                  <a:lnTo>
                    <a:pt x="1711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6"/>
            <p:cNvSpPr/>
            <p:nvPr/>
          </p:nvSpPr>
          <p:spPr>
            <a:xfrm>
              <a:off x="2921725" y="3584275"/>
              <a:ext cx="33850" cy="38950"/>
            </a:xfrm>
            <a:custGeom>
              <a:rect b="b" l="l" r="r" t="t"/>
              <a:pathLst>
                <a:path extrusionOk="0" h="1558" w="1354">
                  <a:moveTo>
                    <a:pt x="8" y="1"/>
                  </a:moveTo>
                  <a:lnTo>
                    <a:pt x="0" y="1550"/>
                  </a:lnTo>
                  <a:lnTo>
                    <a:pt x="1158" y="1558"/>
                  </a:lnTo>
                  <a:cubicBezTo>
                    <a:pt x="1260" y="1558"/>
                    <a:pt x="1346" y="1464"/>
                    <a:pt x="1346" y="1354"/>
                  </a:cubicBezTo>
                  <a:lnTo>
                    <a:pt x="1354" y="9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6"/>
            <p:cNvSpPr/>
            <p:nvPr/>
          </p:nvSpPr>
          <p:spPr>
            <a:xfrm>
              <a:off x="2886300" y="3601700"/>
              <a:ext cx="69075" cy="21525"/>
            </a:xfrm>
            <a:custGeom>
              <a:rect b="b" l="l" r="r" t="t"/>
              <a:pathLst>
                <a:path extrusionOk="0" h="861" w="2763">
                  <a:moveTo>
                    <a:pt x="775" y="0"/>
                  </a:moveTo>
                  <a:cubicBezTo>
                    <a:pt x="353" y="0"/>
                    <a:pt x="9" y="337"/>
                    <a:pt x="1" y="759"/>
                  </a:cubicBezTo>
                  <a:lnTo>
                    <a:pt x="1" y="845"/>
                  </a:lnTo>
                  <a:lnTo>
                    <a:pt x="2763" y="861"/>
                  </a:lnTo>
                  <a:lnTo>
                    <a:pt x="2763" y="16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6"/>
            <p:cNvSpPr/>
            <p:nvPr/>
          </p:nvSpPr>
          <p:spPr>
            <a:xfrm>
              <a:off x="2886300" y="361910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1" y="0"/>
                  </a:moveTo>
                  <a:lnTo>
                    <a:pt x="1" y="204"/>
                  </a:lnTo>
                  <a:lnTo>
                    <a:pt x="2763" y="220"/>
                  </a:lnTo>
                  <a:lnTo>
                    <a:pt x="276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6"/>
            <p:cNvSpPr/>
            <p:nvPr/>
          </p:nvSpPr>
          <p:spPr>
            <a:xfrm>
              <a:off x="3012475" y="3584275"/>
              <a:ext cx="33875" cy="38950"/>
            </a:xfrm>
            <a:custGeom>
              <a:rect b="b" l="l" r="r" t="t"/>
              <a:pathLst>
                <a:path extrusionOk="0" h="1558" w="1355">
                  <a:moveTo>
                    <a:pt x="1346" y="1"/>
                  </a:moveTo>
                  <a:lnTo>
                    <a:pt x="1" y="9"/>
                  </a:lnTo>
                  <a:lnTo>
                    <a:pt x="8" y="1354"/>
                  </a:lnTo>
                  <a:cubicBezTo>
                    <a:pt x="8" y="1464"/>
                    <a:pt x="94" y="1558"/>
                    <a:pt x="196" y="1558"/>
                  </a:cubicBezTo>
                  <a:lnTo>
                    <a:pt x="1354" y="1550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6"/>
            <p:cNvSpPr/>
            <p:nvPr/>
          </p:nvSpPr>
          <p:spPr>
            <a:xfrm>
              <a:off x="3012675" y="3601700"/>
              <a:ext cx="69075" cy="21525"/>
            </a:xfrm>
            <a:custGeom>
              <a:rect b="b" l="l" r="r" t="t"/>
              <a:pathLst>
                <a:path extrusionOk="0" h="861" w="2763">
                  <a:moveTo>
                    <a:pt x="1988" y="0"/>
                  </a:moveTo>
                  <a:lnTo>
                    <a:pt x="0" y="16"/>
                  </a:lnTo>
                  <a:lnTo>
                    <a:pt x="0" y="861"/>
                  </a:lnTo>
                  <a:lnTo>
                    <a:pt x="2762" y="845"/>
                  </a:lnTo>
                  <a:lnTo>
                    <a:pt x="2762" y="759"/>
                  </a:lnTo>
                  <a:cubicBezTo>
                    <a:pt x="2762" y="337"/>
                    <a:pt x="2410" y="0"/>
                    <a:pt x="1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6"/>
            <p:cNvSpPr/>
            <p:nvPr/>
          </p:nvSpPr>
          <p:spPr>
            <a:xfrm>
              <a:off x="3012675" y="361910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2762" y="0"/>
                  </a:moveTo>
                  <a:lnTo>
                    <a:pt x="0" y="16"/>
                  </a:lnTo>
                  <a:lnTo>
                    <a:pt x="8" y="220"/>
                  </a:lnTo>
                  <a:lnTo>
                    <a:pt x="2762" y="204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6"/>
            <p:cNvSpPr/>
            <p:nvPr/>
          </p:nvSpPr>
          <p:spPr>
            <a:xfrm>
              <a:off x="2909575" y="3222200"/>
              <a:ext cx="164750" cy="368375"/>
            </a:xfrm>
            <a:custGeom>
              <a:rect b="b" l="l" r="r" t="t"/>
              <a:pathLst>
                <a:path extrusionOk="0" h="14735" w="6590">
                  <a:moveTo>
                    <a:pt x="6323" y="1"/>
                  </a:moveTo>
                  <a:lnTo>
                    <a:pt x="1292" y="32"/>
                  </a:lnTo>
                  <a:cubicBezTo>
                    <a:pt x="1198" y="32"/>
                    <a:pt x="1128" y="102"/>
                    <a:pt x="1120" y="196"/>
                  </a:cubicBezTo>
                  <a:lnTo>
                    <a:pt x="9" y="14484"/>
                  </a:lnTo>
                  <a:cubicBezTo>
                    <a:pt x="1" y="14585"/>
                    <a:pt x="87" y="14671"/>
                    <a:pt x="189" y="14671"/>
                  </a:cubicBezTo>
                  <a:lnTo>
                    <a:pt x="2301" y="14671"/>
                  </a:lnTo>
                  <a:cubicBezTo>
                    <a:pt x="2395" y="14671"/>
                    <a:pt x="2473" y="14609"/>
                    <a:pt x="2481" y="14515"/>
                  </a:cubicBezTo>
                  <a:lnTo>
                    <a:pt x="3514" y="4805"/>
                  </a:lnTo>
                  <a:cubicBezTo>
                    <a:pt x="3518" y="4759"/>
                    <a:pt x="3552" y="4737"/>
                    <a:pt x="3585" y="4737"/>
                  </a:cubicBezTo>
                  <a:cubicBezTo>
                    <a:pt x="3620" y="4737"/>
                    <a:pt x="3655" y="4761"/>
                    <a:pt x="3655" y="4805"/>
                  </a:cubicBezTo>
                  <a:lnTo>
                    <a:pt x="3733" y="14554"/>
                  </a:lnTo>
                  <a:cubicBezTo>
                    <a:pt x="3741" y="14656"/>
                    <a:pt x="3819" y="14734"/>
                    <a:pt x="3913" y="14734"/>
                  </a:cubicBezTo>
                  <a:lnTo>
                    <a:pt x="6057" y="14734"/>
                  </a:lnTo>
                  <a:cubicBezTo>
                    <a:pt x="6151" y="14734"/>
                    <a:pt x="6229" y="14656"/>
                    <a:pt x="6237" y="14562"/>
                  </a:cubicBezTo>
                  <a:lnTo>
                    <a:pt x="6589" y="1143"/>
                  </a:lnTo>
                  <a:cubicBezTo>
                    <a:pt x="6589" y="1135"/>
                    <a:pt x="6589" y="1127"/>
                    <a:pt x="6589" y="1127"/>
                  </a:cubicBezTo>
                  <a:lnTo>
                    <a:pt x="6542" y="478"/>
                  </a:lnTo>
                  <a:cubicBezTo>
                    <a:pt x="6542" y="470"/>
                    <a:pt x="6542" y="470"/>
                    <a:pt x="6542" y="462"/>
                  </a:cubicBezTo>
                  <a:lnTo>
                    <a:pt x="6495" y="149"/>
                  </a:lnTo>
                  <a:cubicBezTo>
                    <a:pt x="6487" y="63"/>
                    <a:pt x="6409" y="1"/>
                    <a:pt x="6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6"/>
            <p:cNvSpPr/>
            <p:nvPr/>
          </p:nvSpPr>
          <p:spPr>
            <a:xfrm>
              <a:off x="2937950" y="3251350"/>
              <a:ext cx="135400" cy="20575"/>
            </a:xfrm>
            <a:custGeom>
              <a:rect b="b" l="l" r="r" t="t"/>
              <a:pathLst>
                <a:path extrusionOk="0" h="823" w="5416">
                  <a:moveTo>
                    <a:pt x="0" y="1"/>
                  </a:moveTo>
                  <a:lnTo>
                    <a:pt x="63" y="572"/>
                  </a:lnTo>
                  <a:lnTo>
                    <a:pt x="5415" y="822"/>
                  </a:lnTo>
                  <a:lnTo>
                    <a:pt x="5407" y="3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6"/>
            <p:cNvSpPr/>
            <p:nvPr/>
          </p:nvSpPr>
          <p:spPr>
            <a:xfrm>
              <a:off x="2921125" y="3269700"/>
              <a:ext cx="42875" cy="62025"/>
            </a:xfrm>
            <a:custGeom>
              <a:rect b="b" l="l" r="r" t="t"/>
              <a:pathLst>
                <a:path extrusionOk="0" h="2481" w="1715">
                  <a:moveTo>
                    <a:pt x="627" y="1"/>
                  </a:moveTo>
                  <a:cubicBezTo>
                    <a:pt x="611" y="1"/>
                    <a:pt x="595" y="1"/>
                    <a:pt x="580" y="2"/>
                  </a:cubicBezTo>
                  <a:lnTo>
                    <a:pt x="1" y="41"/>
                  </a:lnTo>
                  <a:lnTo>
                    <a:pt x="63" y="894"/>
                  </a:lnTo>
                  <a:cubicBezTo>
                    <a:pt x="63" y="894"/>
                    <a:pt x="198" y="2480"/>
                    <a:pt x="794" y="2480"/>
                  </a:cubicBezTo>
                  <a:cubicBezTo>
                    <a:pt x="840" y="2480"/>
                    <a:pt x="888" y="2471"/>
                    <a:pt x="940" y="2451"/>
                  </a:cubicBezTo>
                  <a:cubicBezTo>
                    <a:pt x="940" y="2451"/>
                    <a:pt x="1213" y="2412"/>
                    <a:pt x="1190" y="2263"/>
                  </a:cubicBezTo>
                  <a:cubicBezTo>
                    <a:pt x="1057" y="1333"/>
                    <a:pt x="1112" y="1145"/>
                    <a:pt x="1112" y="1144"/>
                  </a:cubicBezTo>
                  <a:lnTo>
                    <a:pt x="1112" y="1144"/>
                  </a:lnTo>
                  <a:cubicBezTo>
                    <a:pt x="1104" y="1183"/>
                    <a:pt x="1190" y="1293"/>
                    <a:pt x="1213" y="1324"/>
                  </a:cubicBezTo>
                  <a:cubicBezTo>
                    <a:pt x="1245" y="1387"/>
                    <a:pt x="1292" y="1442"/>
                    <a:pt x="1346" y="1489"/>
                  </a:cubicBezTo>
                  <a:cubicBezTo>
                    <a:pt x="1398" y="1541"/>
                    <a:pt x="1467" y="1573"/>
                    <a:pt x="1538" y="1573"/>
                  </a:cubicBezTo>
                  <a:cubicBezTo>
                    <a:pt x="1584" y="1573"/>
                    <a:pt x="1632" y="1559"/>
                    <a:pt x="1675" y="1528"/>
                  </a:cubicBezTo>
                  <a:cubicBezTo>
                    <a:pt x="1691" y="1512"/>
                    <a:pt x="1706" y="1496"/>
                    <a:pt x="1714" y="1473"/>
                  </a:cubicBezTo>
                  <a:cubicBezTo>
                    <a:pt x="1714" y="1450"/>
                    <a:pt x="1706" y="1434"/>
                    <a:pt x="1691" y="1410"/>
                  </a:cubicBezTo>
                  <a:cubicBezTo>
                    <a:pt x="1597" y="1238"/>
                    <a:pt x="1487" y="1082"/>
                    <a:pt x="1401" y="910"/>
                  </a:cubicBezTo>
                  <a:cubicBezTo>
                    <a:pt x="1401" y="910"/>
                    <a:pt x="1464" y="612"/>
                    <a:pt x="1276" y="354"/>
                  </a:cubicBezTo>
                  <a:cubicBezTo>
                    <a:pt x="1268" y="346"/>
                    <a:pt x="1260" y="338"/>
                    <a:pt x="1260" y="331"/>
                  </a:cubicBezTo>
                  <a:cubicBezTo>
                    <a:pt x="1113" y="117"/>
                    <a:pt x="876" y="1"/>
                    <a:pt x="627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6"/>
            <p:cNvSpPr/>
            <p:nvPr/>
          </p:nvSpPr>
          <p:spPr>
            <a:xfrm>
              <a:off x="2887275" y="3002725"/>
              <a:ext cx="226550" cy="273500"/>
            </a:xfrm>
            <a:custGeom>
              <a:rect b="b" l="l" r="r" t="t"/>
              <a:pathLst>
                <a:path extrusionOk="0" h="10940" w="9062">
                  <a:moveTo>
                    <a:pt x="2153" y="5650"/>
                  </a:moveTo>
                  <a:lnTo>
                    <a:pt x="2129" y="6839"/>
                  </a:lnTo>
                  <a:lnTo>
                    <a:pt x="2027" y="5955"/>
                  </a:lnTo>
                  <a:lnTo>
                    <a:pt x="2153" y="5650"/>
                  </a:lnTo>
                  <a:close/>
                  <a:moveTo>
                    <a:pt x="5736" y="1"/>
                  </a:moveTo>
                  <a:lnTo>
                    <a:pt x="3905" y="118"/>
                  </a:lnTo>
                  <a:lnTo>
                    <a:pt x="1738" y="1049"/>
                  </a:lnTo>
                  <a:cubicBezTo>
                    <a:pt x="1339" y="1253"/>
                    <a:pt x="1042" y="1620"/>
                    <a:pt x="932" y="2058"/>
                  </a:cubicBezTo>
                  <a:lnTo>
                    <a:pt x="79" y="5360"/>
                  </a:lnTo>
                  <a:cubicBezTo>
                    <a:pt x="9" y="5619"/>
                    <a:pt x="1" y="5885"/>
                    <a:pt x="64" y="6151"/>
                  </a:cubicBezTo>
                  <a:lnTo>
                    <a:pt x="1073" y="10798"/>
                  </a:lnTo>
                  <a:cubicBezTo>
                    <a:pt x="1088" y="10880"/>
                    <a:pt x="1165" y="10940"/>
                    <a:pt x="1253" y="10940"/>
                  </a:cubicBezTo>
                  <a:cubicBezTo>
                    <a:pt x="1258" y="10940"/>
                    <a:pt x="1263" y="10940"/>
                    <a:pt x="1268" y="10939"/>
                  </a:cubicBezTo>
                  <a:lnTo>
                    <a:pt x="2411" y="10837"/>
                  </a:lnTo>
                  <a:cubicBezTo>
                    <a:pt x="2520" y="10830"/>
                    <a:pt x="2599" y="10736"/>
                    <a:pt x="2583" y="10626"/>
                  </a:cubicBezTo>
                  <a:lnTo>
                    <a:pt x="2528" y="10141"/>
                  </a:lnTo>
                  <a:lnTo>
                    <a:pt x="7434" y="10251"/>
                  </a:lnTo>
                  <a:lnTo>
                    <a:pt x="7458" y="9961"/>
                  </a:lnTo>
                  <a:lnTo>
                    <a:pt x="7473" y="10376"/>
                  </a:lnTo>
                  <a:cubicBezTo>
                    <a:pt x="7473" y="10481"/>
                    <a:pt x="7559" y="10564"/>
                    <a:pt x="7663" y="10564"/>
                  </a:cubicBezTo>
                  <a:cubicBezTo>
                    <a:pt x="7667" y="10564"/>
                    <a:pt x="7672" y="10564"/>
                    <a:pt x="7677" y="10564"/>
                  </a:cubicBezTo>
                  <a:lnTo>
                    <a:pt x="8827" y="10525"/>
                  </a:lnTo>
                  <a:cubicBezTo>
                    <a:pt x="8960" y="10517"/>
                    <a:pt x="9062" y="10407"/>
                    <a:pt x="9054" y="10282"/>
                  </a:cubicBezTo>
                  <a:lnTo>
                    <a:pt x="8968" y="2724"/>
                  </a:lnTo>
                  <a:cubicBezTo>
                    <a:pt x="8952" y="1894"/>
                    <a:pt x="8459" y="1151"/>
                    <a:pt x="7692" y="830"/>
                  </a:cubicBezTo>
                  <a:lnTo>
                    <a:pt x="57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6"/>
            <p:cNvSpPr/>
            <p:nvPr/>
          </p:nvSpPr>
          <p:spPr>
            <a:xfrm>
              <a:off x="3036925" y="3084500"/>
              <a:ext cx="27025" cy="4900"/>
            </a:xfrm>
            <a:custGeom>
              <a:rect b="b" l="l" r="r" t="t"/>
              <a:pathLst>
                <a:path extrusionOk="0" h="196" w="1081">
                  <a:moveTo>
                    <a:pt x="1" y="0"/>
                  </a:moveTo>
                  <a:lnTo>
                    <a:pt x="1" y="196"/>
                  </a:lnTo>
                  <a:lnTo>
                    <a:pt x="1080" y="196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6"/>
            <p:cNvSpPr/>
            <p:nvPr/>
          </p:nvSpPr>
          <p:spPr>
            <a:xfrm>
              <a:off x="2941075" y="3089000"/>
              <a:ext cx="12150" cy="54975"/>
            </a:xfrm>
            <a:custGeom>
              <a:rect b="b" l="l" r="r" t="t"/>
              <a:pathLst>
                <a:path extrusionOk="0" h="2199" w="486">
                  <a:moveTo>
                    <a:pt x="486" y="0"/>
                  </a:moveTo>
                  <a:lnTo>
                    <a:pt x="1" y="2199"/>
                  </a:lnTo>
                  <a:lnTo>
                    <a:pt x="486" y="1581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6"/>
            <p:cNvSpPr/>
            <p:nvPr/>
          </p:nvSpPr>
          <p:spPr>
            <a:xfrm>
              <a:off x="2941075" y="3175650"/>
              <a:ext cx="15675" cy="80425"/>
            </a:xfrm>
            <a:custGeom>
              <a:rect b="b" l="l" r="r" t="t"/>
              <a:pathLst>
                <a:path extrusionOk="0" h="3217" w="627">
                  <a:moveTo>
                    <a:pt x="1" y="0"/>
                  </a:moveTo>
                  <a:lnTo>
                    <a:pt x="376" y="3216"/>
                  </a:lnTo>
                  <a:lnTo>
                    <a:pt x="627" y="32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6"/>
            <p:cNvSpPr/>
            <p:nvPr/>
          </p:nvSpPr>
          <p:spPr>
            <a:xfrm>
              <a:off x="3073325" y="3086650"/>
              <a:ext cx="10000" cy="169425"/>
            </a:xfrm>
            <a:custGeom>
              <a:rect b="b" l="l" r="r" t="t"/>
              <a:pathLst>
                <a:path extrusionOk="0" h="6777" w="400">
                  <a:moveTo>
                    <a:pt x="399" y="0"/>
                  </a:moveTo>
                  <a:lnTo>
                    <a:pt x="39" y="986"/>
                  </a:lnTo>
                  <a:lnTo>
                    <a:pt x="0" y="677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6"/>
            <p:cNvSpPr/>
            <p:nvPr/>
          </p:nvSpPr>
          <p:spPr>
            <a:xfrm>
              <a:off x="2970625" y="2878475"/>
              <a:ext cx="90575" cy="74000"/>
            </a:xfrm>
            <a:custGeom>
              <a:rect b="b" l="l" r="r" t="t"/>
              <a:pathLst>
                <a:path extrusionOk="0" h="2960" w="3623">
                  <a:moveTo>
                    <a:pt x="2100" y="1"/>
                  </a:moveTo>
                  <a:cubicBezTo>
                    <a:pt x="1861" y="1"/>
                    <a:pt x="1781" y="180"/>
                    <a:pt x="1690" y="284"/>
                  </a:cubicBezTo>
                  <a:cubicBezTo>
                    <a:pt x="1628" y="268"/>
                    <a:pt x="1565" y="253"/>
                    <a:pt x="1502" y="245"/>
                  </a:cubicBezTo>
                  <a:cubicBezTo>
                    <a:pt x="1487" y="244"/>
                    <a:pt x="1471" y="243"/>
                    <a:pt x="1455" y="243"/>
                  </a:cubicBezTo>
                  <a:cubicBezTo>
                    <a:pt x="1256" y="243"/>
                    <a:pt x="1087" y="334"/>
                    <a:pt x="970" y="479"/>
                  </a:cubicBezTo>
                  <a:cubicBezTo>
                    <a:pt x="923" y="479"/>
                    <a:pt x="877" y="479"/>
                    <a:pt x="822" y="472"/>
                  </a:cubicBezTo>
                  <a:cubicBezTo>
                    <a:pt x="790" y="472"/>
                    <a:pt x="751" y="472"/>
                    <a:pt x="720" y="479"/>
                  </a:cubicBezTo>
                  <a:cubicBezTo>
                    <a:pt x="524" y="487"/>
                    <a:pt x="352" y="581"/>
                    <a:pt x="243" y="730"/>
                  </a:cubicBezTo>
                  <a:cubicBezTo>
                    <a:pt x="94" y="925"/>
                    <a:pt x="24" y="1223"/>
                    <a:pt x="94" y="1614"/>
                  </a:cubicBezTo>
                  <a:lnTo>
                    <a:pt x="102" y="1637"/>
                  </a:lnTo>
                  <a:cubicBezTo>
                    <a:pt x="102" y="1661"/>
                    <a:pt x="102" y="1677"/>
                    <a:pt x="102" y="1700"/>
                  </a:cubicBezTo>
                  <a:cubicBezTo>
                    <a:pt x="39" y="1770"/>
                    <a:pt x="0" y="1864"/>
                    <a:pt x="0" y="1974"/>
                  </a:cubicBezTo>
                  <a:cubicBezTo>
                    <a:pt x="0" y="2091"/>
                    <a:pt x="47" y="2201"/>
                    <a:pt x="133" y="2279"/>
                  </a:cubicBezTo>
                  <a:cubicBezTo>
                    <a:pt x="78" y="2349"/>
                    <a:pt x="47" y="2436"/>
                    <a:pt x="47" y="2529"/>
                  </a:cubicBezTo>
                  <a:cubicBezTo>
                    <a:pt x="47" y="2662"/>
                    <a:pt x="110" y="2788"/>
                    <a:pt x="219" y="2866"/>
                  </a:cubicBezTo>
                  <a:lnTo>
                    <a:pt x="219" y="2960"/>
                  </a:lnTo>
                  <a:lnTo>
                    <a:pt x="2934" y="2960"/>
                  </a:lnTo>
                  <a:lnTo>
                    <a:pt x="2934" y="2130"/>
                  </a:lnTo>
                  <a:cubicBezTo>
                    <a:pt x="3193" y="2130"/>
                    <a:pt x="3412" y="1927"/>
                    <a:pt x="3427" y="1669"/>
                  </a:cubicBezTo>
                  <a:cubicBezTo>
                    <a:pt x="3435" y="1512"/>
                    <a:pt x="3373" y="1371"/>
                    <a:pt x="3263" y="1270"/>
                  </a:cubicBezTo>
                  <a:cubicBezTo>
                    <a:pt x="3412" y="1137"/>
                    <a:pt x="3623" y="878"/>
                    <a:pt x="3419" y="628"/>
                  </a:cubicBezTo>
                  <a:cubicBezTo>
                    <a:pt x="3296" y="470"/>
                    <a:pt x="3142" y="415"/>
                    <a:pt x="2990" y="415"/>
                  </a:cubicBezTo>
                  <a:cubicBezTo>
                    <a:pt x="2864" y="415"/>
                    <a:pt x="2740" y="453"/>
                    <a:pt x="2637" y="503"/>
                  </a:cubicBezTo>
                  <a:cubicBezTo>
                    <a:pt x="2627" y="507"/>
                    <a:pt x="2617" y="509"/>
                    <a:pt x="2608" y="509"/>
                  </a:cubicBezTo>
                  <a:cubicBezTo>
                    <a:pt x="2564" y="509"/>
                    <a:pt x="2529" y="469"/>
                    <a:pt x="2535" y="425"/>
                  </a:cubicBezTo>
                  <a:cubicBezTo>
                    <a:pt x="2567" y="284"/>
                    <a:pt x="2543" y="104"/>
                    <a:pt x="2269" y="26"/>
                  </a:cubicBezTo>
                  <a:cubicBezTo>
                    <a:pt x="2205" y="8"/>
                    <a:pt x="2149" y="1"/>
                    <a:pt x="2100" y="1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6"/>
            <p:cNvSpPr/>
            <p:nvPr/>
          </p:nvSpPr>
          <p:spPr>
            <a:xfrm>
              <a:off x="2969825" y="2917825"/>
              <a:ext cx="75350" cy="112900"/>
            </a:xfrm>
            <a:custGeom>
              <a:rect b="b" l="l" r="r" t="t"/>
              <a:pathLst>
                <a:path extrusionOk="0" h="4516" w="3014">
                  <a:moveTo>
                    <a:pt x="2959" y="1"/>
                  </a:moveTo>
                  <a:cubicBezTo>
                    <a:pt x="2959" y="9"/>
                    <a:pt x="2951" y="9"/>
                    <a:pt x="2951" y="9"/>
                  </a:cubicBezTo>
                  <a:cubicBezTo>
                    <a:pt x="2817" y="201"/>
                    <a:pt x="2593" y="331"/>
                    <a:pt x="2344" y="331"/>
                  </a:cubicBezTo>
                  <a:cubicBezTo>
                    <a:pt x="2330" y="331"/>
                    <a:pt x="2315" y="330"/>
                    <a:pt x="2301" y="329"/>
                  </a:cubicBezTo>
                  <a:cubicBezTo>
                    <a:pt x="2106" y="314"/>
                    <a:pt x="1941" y="228"/>
                    <a:pt x="1816" y="103"/>
                  </a:cubicBezTo>
                  <a:lnTo>
                    <a:pt x="1754" y="103"/>
                  </a:lnTo>
                  <a:cubicBezTo>
                    <a:pt x="1629" y="270"/>
                    <a:pt x="1424" y="370"/>
                    <a:pt x="1200" y="370"/>
                  </a:cubicBezTo>
                  <a:cubicBezTo>
                    <a:pt x="1184" y="370"/>
                    <a:pt x="1167" y="370"/>
                    <a:pt x="1151" y="369"/>
                  </a:cubicBezTo>
                  <a:cubicBezTo>
                    <a:pt x="1002" y="361"/>
                    <a:pt x="869" y="306"/>
                    <a:pt x="760" y="220"/>
                  </a:cubicBezTo>
                  <a:lnTo>
                    <a:pt x="760" y="220"/>
                  </a:lnTo>
                  <a:cubicBezTo>
                    <a:pt x="768" y="361"/>
                    <a:pt x="721" y="509"/>
                    <a:pt x="517" y="556"/>
                  </a:cubicBezTo>
                  <a:lnTo>
                    <a:pt x="517" y="752"/>
                  </a:lnTo>
                  <a:lnTo>
                    <a:pt x="353" y="752"/>
                  </a:lnTo>
                  <a:cubicBezTo>
                    <a:pt x="157" y="752"/>
                    <a:pt x="1" y="908"/>
                    <a:pt x="1" y="1104"/>
                  </a:cubicBezTo>
                  <a:lnTo>
                    <a:pt x="1" y="1221"/>
                  </a:lnTo>
                  <a:cubicBezTo>
                    <a:pt x="1" y="1417"/>
                    <a:pt x="157" y="1581"/>
                    <a:pt x="353" y="1581"/>
                  </a:cubicBezTo>
                  <a:lnTo>
                    <a:pt x="517" y="1581"/>
                  </a:lnTo>
                  <a:lnTo>
                    <a:pt x="517" y="1793"/>
                  </a:lnTo>
                  <a:lnTo>
                    <a:pt x="517" y="2035"/>
                  </a:lnTo>
                  <a:cubicBezTo>
                    <a:pt x="517" y="2333"/>
                    <a:pt x="642" y="2599"/>
                    <a:pt x="846" y="2779"/>
                  </a:cubicBezTo>
                  <a:lnTo>
                    <a:pt x="846" y="3608"/>
                  </a:lnTo>
                  <a:cubicBezTo>
                    <a:pt x="846" y="4109"/>
                    <a:pt x="1261" y="4516"/>
                    <a:pt x="1754" y="4516"/>
                  </a:cubicBezTo>
                  <a:cubicBezTo>
                    <a:pt x="2254" y="4516"/>
                    <a:pt x="2661" y="4109"/>
                    <a:pt x="2661" y="3608"/>
                  </a:cubicBezTo>
                  <a:lnTo>
                    <a:pt x="2661" y="2802"/>
                  </a:lnTo>
                  <a:cubicBezTo>
                    <a:pt x="2880" y="2614"/>
                    <a:pt x="3013" y="2340"/>
                    <a:pt x="3013" y="2035"/>
                  </a:cubicBezTo>
                  <a:lnTo>
                    <a:pt x="3013" y="1793"/>
                  </a:lnTo>
                  <a:lnTo>
                    <a:pt x="3013" y="142"/>
                  </a:lnTo>
                  <a:lnTo>
                    <a:pt x="3013" y="40"/>
                  </a:lnTo>
                  <a:cubicBezTo>
                    <a:pt x="2998" y="16"/>
                    <a:pt x="2982" y="1"/>
                    <a:pt x="2959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6"/>
            <p:cNvSpPr/>
            <p:nvPr/>
          </p:nvSpPr>
          <p:spPr>
            <a:xfrm>
              <a:off x="2996425" y="2976325"/>
              <a:ext cx="34475" cy="34450"/>
            </a:xfrm>
            <a:custGeom>
              <a:rect b="b" l="l" r="r" t="t"/>
              <a:pathLst>
                <a:path extrusionOk="0" h="1378" w="1379">
                  <a:moveTo>
                    <a:pt x="690" y="0"/>
                  </a:moveTo>
                  <a:cubicBezTo>
                    <a:pt x="314" y="0"/>
                    <a:pt x="1" y="306"/>
                    <a:pt x="1" y="689"/>
                  </a:cubicBezTo>
                  <a:cubicBezTo>
                    <a:pt x="1" y="1064"/>
                    <a:pt x="314" y="1377"/>
                    <a:pt x="690" y="1377"/>
                  </a:cubicBezTo>
                  <a:cubicBezTo>
                    <a:pt x="1073" y="1377"/>
                    <a:pt x="1378" y="1064"/>
                    <a:pt x="1378" y="689"/>
                  </a:cubicBezTo>
                  <a:cubicBezTo>
                    <a:pt x="1378" y="306"/>
                    <a:pt x="1073" y="0"/>
                    <a:pt x="6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6"/>
            <p:cNvSpPr/>
            <p:nvPr/>
          </p:nvSpPr>
          <p:spPr>
            <a:xfrm>
              <a:off x="2982150" y="2927800"/>
              <a:ext cx="63025" cy="67325"/>
            </a:xfrm>
            <a:custGeom>
              <a:rect b="b" l="l" r="r" t="t"/>
              <a:pathLst>
                <a:path extrusionOk="0" h="2693" w="2521">
                  <a:moveTo>
                    <a:pt x="24" y="1"/>
                  </a:moveTo>
                  <a:lnTo>
                    <a:pt x="1" y="1096"/>
                  </a:lnTo>
                  <a:lnTo>
                    <a:pt x="1" y="1871"/>
                  </a:lnTo>
                  <a:cubicBezTo>
                    <a:pt x="1" y="2325"/>
                    <a:pt x="369" y="2692"/>
                    <a:pt x="822" y="2692"/>
                  </a:cubicBezTo>
                  <a:lnTo>
                    <a:pt x="1816" y="2692"/>
                  </a:lnTo>
                  <a:cubicBezTo>
                    <a:pt x="2207" y="2692"/>
                    <a:pt x="2520" y="2380"/>
                    <a:pt x="2520" y="1988"/>
                  </a:cubicBezTo>
                  <a:lnTo>
                    <a:pt x="2520" y="1096"/>
                  </a:lnTo>
                  <a:lnTo>
                    <a:pt x="955" y="1096"/>
                  </a:lnTo>
                  <a:cubicBezTo>
                    <a:pt x="650" y="1096"/>
                    <a:pt x="369" y="909"/>
                    <a:pt x="259" y="619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6"/>
            <p:cNvSpPr/>
            <p:nvPr/>
          </p:nvSpPr>
          <p:spPr>
            <a:xfrm>
              <a:off x="2975700" y="2941800"/>
              <a:ext cx="5900" cy="8150"/>
            </a:xfrm>
            <a:custGeom>
              <a:rect b="b" l="l" r="r" t="t"/>
              <a:pathLst>
                <a:path extrusionOk="0" h="326" w="236">
                  <a:moveTo>
                    <a:pt x="44" y="0"/>
                  </a:moveTo>
                  <a:cubicBezTo>
                    <a:pt x="34" y="0"/>
                    <a:pt x="24" y="4"/>
                    <a:pt x="16" y="12"/>
                  </a:cubicBezTo>
                  <a:cubicBezTo>
                    <a:pt x="1" y="28"/>
                    <a:pt x="1" y="51"/>
                    <a:pt x="8" y="67"/>
                  </a:cubicBezTo>
                  <a:lnTo>
                    <a:pt x="126" y="200"/>
                  </a:lnTo>
                  <a:lnTo>
                    <a:pt x="55" y="255"/>
                  </a:lnTo>
                  <a:cubicBezTo>
                    <a:pt x="40" y="270"/>
                    <a:pt x="40" y="302"/>
                    <a:pt x="55" y="317"/>
                  </a:cubicBezTo>
                  <a:cubicBezTo>
                    <a:pt x="63" y="325"/>
                    <a:pt x="71" y="325"/>
                    <a:pt x="87" y="325"/>
                  </a:cubicBezTo>
                  <a:cubicBezTo>
                    <a:pt x="94" y="325"/>
                    <a:pt x="102" y="325"/>
                    <a:pt x="110" y="317"/>
                  </a:cubicBezTo>
                  <a:lnTo>
                    <a:pt x="235" y="208"/>
                  </a:lnTo>
                  <a:lnTo>
                    <a:pt x="71" y="12"/>
                  </a:lnTo>
                  <a:cubicBezTo>
                    <a:pt x="63" y="4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6"/>
            <p:cNvSpPr/>
            <p:nvPr/>
          </p:nvSpPr>
          <p:spPr>
            <a:xfrm>
              <a:off x="3004275" y="2958800"/>
              <a:ext cx="20900" cy="13625"/>
            </a:xfrm>
            <a:custGeom>
              <a:rect b="b" l="l" r="r" t="t"/>
              <a:pathLst>
                <a:path extrusionOk="0" h="545" w="836">
                  <a:moveTo>
                    <a:pt x="194" y="1"/>
                  </a:moveTo>
                  <a:cubicBezTo>
                    <a:pt x="42" y="1"/>
                    <a:pt x="1" y="470"/>
                    <a:pt x="313" y="537"/>
                  </a:cubicBezTo>
                  <a:cubicBezTo>
                    <a:pt x="340" y="542"/>
                    <a:pt x="365" y="544"/>
                    <a:pt x="390" y="544"/>
                  </a:cubicBezTo>
                  <a:cubicBezTo>
                    <a:pt x="673" y="544"/>
                    <a:pt x="836" y="243"/>
                    <a:pt x="642" y="193"/>
                  </a:cubicBezTo>
                  <a:cubicBezTo>
                    <a:pt x="422" y="138"/>
                    <a:pt x="219" y="5"/>
                    <a:pt x="219" y="5"/>
                  </a:cubicBezTo>
                  <a:cubicBezTo>
                    <a:pt x="210" y="2"/>
                    <a:pt x="202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6"/>
            <p:cNvSpPr/>
            <p:nvPr/>
          </p:nvSpPr>
          <p:spPr>
            <a:xfrm>
              <a:off x="3002500" y="2927975"/>
              <a:ext cx="14500" cy="5625"/>
            </a:xfrm>
            <a:custGeom>
              <a:rect b="b" l="l" r="r" t="t"/>
              <a:pathLst>
                <a:path extrusionOk="0" h="225" w="580">
                  <a:moveTo>
                    <a:pt x="310" y="1"/>
                  </a:moveTo>
                  <a:cubicBezTo>
                    <a:pt x="301" y="1"/>
                    <a:pt x="292" y="1"/>
                    <a:pt x="282" y="2"/>
                  </a:cubicBezTo>
                  <a:cubicBezTo>
                    <a:pt x="157" y="10"/>
                    <a:pt x="71" y="64"/>
                    <a:pt x="40" y="119"/>
                  </a:cubicBezTo>
                  <a:cubicBezTo>
                    <a:pt x="1" y="166"/>
                    <a:pt x="16" y="205"/>
                    <a:pt x="55" y="221"/>
                  </a:cubicBezTo>
                  <a:cubicBezTo>
                    <a:pt x="66" y="223"/>
                    <a:pt x="78" y="224"/>
                    <a:pt x="91" y="224"/>
                  </a:cubicBezTo>
                  <a:cubicBezTo>
                    <a:pt x="117" y="224"/>
                    <a:pt x="147" y="221"/>
                    <a:pt x="173" y="221"/>
                  </a:cubicBezTo>
                  <a:cubicBezTo>
                    <a:pt x="212" y="213"/>
                    <a:pt x="259" y="213"/>
                    <a:pt x="298" y="213"/>
                  </a:cubicBezTo>
                  <a:cubicBezTo>
                    <a:pt x="337" y="205"/>
                    <a:pt x="376" y="205"/>
                    <a:pt x="423" y="205"/>
                  </a:cubicBezTo>
                  <a:cubicBezTo>
                    <a:pt x="462" y="205"/>
                    <a:pt x="509" y="205"/>
                    <a:pt x="540" y="189"/>
                  </a:cubicBezTo>
                  <a:cubicBezTo>
                    <a:pt x="572" y="174"/>
                    <a:pt x="580" y="135"/>
                    <a:pt x="540" y="88"/>
                  </a:cubicBezTo>
                  <a:cubicBezTo>
                    <a:pt x="504" y="44"/>
                    <a:pt x="421" y="1"/>
                    <a:pt x="310" y="1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6"/>
            <p:cNvSpPr/>
            <p:nvPr/>
          </p:nvSpPr>
          <p:spPr>
            <a:xfrm>
              <a:off x="3028725" y="2931725"/>
              <a:ext cx="14675" cy="5550"/>
            </a:xfrm>
            <a:custGeom>
              <a:rect b="b" l="l" r="r" t="t"/>
              <a:pathLst>
                <a:path extrusionOk="0" h="222" w="587">
                  <a:moveTo>
                    <a:pt x="305" y="0"/>
                  </a:moveTo>
                  <a:cubicBezTo>
                    <a:pt x="180" y="0"/>
                    <a:pt x="78" y="47"/>
                    <a:pt x="39" y="94"/>
                  </a:cubicBezTo>
                  <a:cubicBezTo>
                    <a:pt x="0" y="141"/>
                    <a:pt x="16" y="180"/>
                    <a:pt x="47" y="196"/>
                  </a:cubicBezTo>
                  <a:cubicBezTo>
                    <a:pt x="63" y="204"/>
                    <a:pt x="82" y="206"/>
                    <a:pt x="103" y="206"/>
                  </a:cubicBezTo>
                  <a:cubicBezTo>
                    <a:pt x="123" y="206"/>
                    <a:pt x="145" y="204"/>
                    <a:pt x="164" y="204"/>
                  </a:cubicBezTo>
                  <a:cubicBezTo>
                    <a:pt x="211" y="204"/>
                    <a:pt x="250" y="204"/>
                    <a:pt x="290" y="212"/>
                  </a:cubicBezTo>
                  <a:cubicBezTo>
                    <a:pt x="329" y="212"/>
                    <a:pt x="368" y="212"/>
                    <a:pt x="415" y="219"/>
                  </a:cubicBezTo>
                  <a:cubicBezTo>
                    <a:pt x="434" y="219"/>
                    <a:pt x="456" y="221"/>
                    <a:pt x="476" y="221"/>
                  </a:cubicBezTo>
                  <a:cubicBezTo>
                    <a:pt x="497" y="221"/>
                    <a:pt x="516" y="219"/>
                    <a:pt x="532" y="212"/>
                  </a:cubicBezTo>
                  <a:cubicBezTo>
                    <a:pt x="563" y="204"/>
                    <a:pt x="587" y="165"/>
                    <a:pt x="548" y="110"/>
                  </a:cubicBezTo>
                  <a:cubicBezTo>
                    <a:pt x="516" y="63"/>
                    <a:pt x="423" y="8"/>
                    <a:pt x="305" y="0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6"/>
            <p:cNvSpPr/>
            <p:nvPr/>
          </p:nvSpPr>
          <p:spPr>
            <a:xfrm>
              <a:off x="3017750" y="2938950"/>
              <a:ext cx="10400" cy="13925"/>
            </a:xfrm>
            <a:custGeom>
              <a:rect b="b" l="l" r="r" t="t"/>
              <a:pathLst>
                <a:path extrusionOk="0" h="557" w="416">
                  <a:moveTo>
                    <a:pt x="118" y="1"/>
                  </a:moveTo>
                  <a:lnTo>
                    <a:pt x="1" y="556"/>
                  </a:lnTo>
                  <a:lnTo>
                    <a:pt x="181" y="556"/>
                  </a:lnTo>
                  <a:cubicBezTo>
                    <a:pt x="314" y="556"/>
                    <a:pt x="416" y="447"/>
                    <a:pt x="416" y="314"/>
                  </a:cubicBezTo>
                  <a:lnTo>
                    <a:pt x="416" y="298"/>
                  </a:lnTo>
                  <a:cubicBezTo>
                    <a:pt x="416" y="236"/>
                    <a:pt x="369" y="189"/>
                    <a:pt x="306" y="189"/>
                  </a:cubicBezTo>
                  <a:cubicBezTo>
                    <a:pt x="204" y="189"/>
                    <a:pt x="118" y="103"/>
                    <a:pt x="11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6"/>
            <p:cNvSpPr/>
            <p:nvPr/>
          </p:nvSpPr>
          <p:spPr>
            <a:xfrm>
              <a:off x="3016775" y="29379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157" y="1"/>
                  </a:moveTo>
                  <a:cubicBezTo>
                    <a:pt x="134" y="1"/>
                    <a:pt x="118" y="16"/>
                    <a:pt x="118" y="40"/>
                  </a:cubicBezTo>
                  <a:cubicBezTo>
                    <a:pt x="118" y="165"/>
                    <a:pt x="220" y="267"/>
                    <a:pt x="345" y="267"/>
                  </a:cubicBezTo>
                  <a:cubicBezTo>
                    <a:pt x="368" y="267"/>
                    <a:pt x="384" y="275"/>
                    <a:pt x="400" y="290"/>
                  </a:cubicBezTo>
                  <a:cubicBezTo>
                    <a:pt x="408" y="298"/>
                    <a:pt x="415" y="322"/>
                    <a:pt x="415" y="337"/>
                  </a:cubicBezTo>
                  <a:lnTo>
                    <a:pt x="415" y="353"/>
                  </a:lnTo>
                  <a:cubicBezTo>
                    <a:pt x="415" y="462"/>
                    <a:pt x="329" y="556"/>
                    <a:pt x="220" y="556"/>
                  </a:cubicBezTo>
                  <a:lnTo>
                    <a:pt x="40" y="556"/>
                  </a:lnTo>
                  <a:cubicBezTo>
                    <a:pt x="16" y="556"/>
                    <a:pt x="1" y="572"/>
                    <a:pt x="1" y="595"/>
                  </a:cubicBezTo>
                  <a:cubicBezTo>
                    <a:pt x="1" y="619"/>
                    <a:pt x="16" y="635"/>
                    <a:pt x="40" y="635"/>
                  </a:cubicBezTo>
                  <a:lnTo>
                    <a:pt x="220" y="635"/>
                  </a:lnTo>
                  <a:cubicBezTo>
                    <a:pt x="376" y="635"/>
                    <a:pt x="502" y="509"/>
                    <a:pt x="494" y="353"/>
                  </a:cubicBezTo>
                  <a:lnTo>
                    <a:pt x="494" y="337"/>
                  </a:lnTo>
                  <a:cubicBezTo>
                    <a:pt x="494" y="298"/>
                    <a:pt x="478" y="259"/>
                    <a:pt x="455" y="235"/>
                  </a:cubicBezTo>
                  <a:cubicBezTo>
                    <a:pt x="423" y="204"/>
                    <a:pt x="384" y="189"/>
                    <a:pt x="345" y="189"/>
                  </a:cubicBezTo>
                  <a:cubicBezTo>
                    <a:pt x="267" y="189"/>
                    <a:pt x="196" y="126"/>
                    <a:pt x="196" y="40"/>
                  </a:cubicBezTo>
                  <a:cubicBezTo>
                    <a:pt x="196" y="1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6"/>
            <p:cNvSpPr/>
            <p:nvPr/>
          </p:nvSpPr>
          <p:spPr>
            <a:xfrm>
              <a:off x="3031650" y="2939975"/>
              <a:ext cx="4925" cy="4175"/>
            </a:xfrm>
            <a:custGeom>
              <a:rect b="b" l="l" r="r" t="t"/>
              <a:pathLst>
                <a:path extrusionOk="0" h="167" w="197">
                  <a:moveTo>
                    <a:pt x="105" y="1"/>
                  </a:moveTo>
                  <a:cubicBezTo>
                    <a:pt x="72" y="1"/>
                    <a:pt x="41" y="17"/>
                    <a:pt x="24" y="46"/>
                  </a:cubicBezTo>
                  <a:cubicBezTo>
                    <a:pt x="0" y="85"/>
                    <a:pt x="16" y="140"/>
                    <a:pt x="55" y="155"/>
                  </a:cubicBezTo>
                  <a:cubicBezTo>
                    <a:pt x="70" y="163"/>
                    <a:pt x="85" y="167"/>
                    <a:pt x="100" y="167"/>
                  </a:cubicBezTo>
                  <a:cubicBezTo>
                    <a:pt x="130" y="167"/>
                    <a:pt x="157" y="151"/>
                    <a:pt x="173" y="124"/>
                  </a:cubicBezTo>
                  <a:cubicBezTo>
                    <a:pt x="196" y="85"/>
                    <a:pt x="180" y="30"/>
                    <a:pt x="141" y="7"/>
                  </a:cubicBezTo>
                  <a:cubicBezTo>
                    <a:pt x="129" y="3"/>
                    <a:pt x="117" y="1"/>
                    <a:pt x="105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6"/>
            <p:cNvSpPr/>
            <p:nvPr/>
          </p:nvSpPr>
          <p:spPr>
            <a:xfrm>
              <a:off x="3007975" y="2939475"/>
              <a:ext cx="4925" cy="4275"/>
            </a:xfrm>
            <a:custGeom>
              <a:rect b="b" l="l" r="r" t="t"/>
              <a:pathLst>
                <a:path extrusionOk="0" h="171" w="197">
                  <a:moveTo>
                    <a:pt x="101" y="0"/>
                  </a:moveTo>
                  <a:cubicBezTo>
                    <a:pt x="70" y="0"/>
                    <a:pt x="40" y="16"/>
                    <a:pt x="24" y="42"/>
                  </a:cubicBezTo>
                  <a:cubicBezTo>
                    <a:pt x="1" y="89"/>
                    <a:pt x="16" y="136"/>
                    <a:pt x="63" y="160"/>
                  </a:cubicBezTo>
                  <a:cubicBezTo>
                    <a:pt x="76" y="167"/>
                    <a:pt x="89" y="171"/>
                    <a:pt x="102" y="171"/>
                  </a:cubicBezTo>
                  <a:cubicBezTo>
                    <a:pt x="130" y="171"/>
                    <a:pt x="157" y="155"/>
                    <a:pt x="173" y="129"/>
                  </a:cubicBezTo>
                  <a:cubicBezTo>
                    <a:pt x="196" y="82"/>
                    <a:pt x="181" y="35"/>
                    <a:pt x="141" y="11"/>
                  </a:cubicBezTo>
                  <a:cubicBezTo>
                    <a:pt x="129" y="4"/>
                    <a:pt x="115" y="0"/>
                    <a:pt x="101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6"/>
            <p:cNvSpPr/>
            <p:nvPr/>
          </p:nvSpPr>
          <p:spPr>
            <a:xfrm>
              <a:off x="3007400" y="2942500"/>
              <a:ext cx="6075" cy="2550"/>
            </a:xfrm>
            <a:custGeom>
              <a:rect b="b" l="l" r="r" t="t"/>
              <a:pathLst>
                <a:path extrusionOk="0" h="102" w="243">
                  <a:moveTo>
                    <a:pt x="122" y="1"/>
                  </a:moveTo>
                  <a:cubicBezTo>
                    <a:pt x="95" y="1"/>
                    <a:pt x="65" y="7"/>
                    <a:pt x="31" y="23"/>
                  </a:cubicBezTo>
                  <a:cubicBezTo>
                    <a:pt x="16" y="31"/>
                    <a:pt x="0" y="54"/>
                    <a:pt x="8" y="70"/>
                  </a:cubicBezTo>
                  <a:cubicBezTo>
                    <a:pt x="20" y="88"/>
                    <a:pt x="36" y="97"/>
                    <a:pt x="50" y="97"/>
                  </a:cubicBezTo>
                  <a:cubicBezTo>
                    <a:pt x="54" y="97"/>
                    <a:pt x="59" y="96"/>
                    <a:pt x="63" y="94"/>
                  </a:cubicBezTo>
                  <a:cubicBezTo>
                    <a:pt x="84" y="83"/>
                    <a:pt x="103" y="80"/>
                    <a:pt x="119" y="80"/>
                  </a:cubicBezTo>
                  <a:cubicBezTo>
                    <a:pt x="151" y="80"/>
                    <a:pt x="172" y="94"/>
                    <a:pt x="172" y="94"/>
                  </a:cubicBezTo>
                  <a:cubicBezTo>
                    <a:pt x="180" y="101"/>
                    <a:pt x="188" y="101"/>
                    <a:pt x="204" y="101"/>
                  </a:cubicBezTo>
                  <a:cubicBezTo>
                    <a:pt x="211" y="101"/>
                    <a:pt x="227" y="101"/>
                    <a:pt x="235" y="86"/>
                  </a:cubicBezTo>
                  <a:cubicBezTo>
                    <a:pt x="243" y="70"/>
                    <a:pt x="243" y="47"/>
                    <a:pt x="227" y="31"/>
                  </a:cubicBezTo>
                  <a:cubicBezTo>
                    <a:pt x="222" y="31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6"/>
            <p:cNvSpPr/>
            <p:nvPr/>
          </p:nvSpPr>
          <p:spPr>
            <a:xfrm>
              <a:off x="3030875" y="2942750"/>
              <a:ext cx="6675" cy="2700"/>
            </a:xfrm>
            <a:custGeom>
              <a:rect b="b" l="l" r="r" t="t"/>
              <a:pathLst>
                <a:path extrusionOk="0" h="108" w="267">
                  <a:moveTo>
                    <a:pt x="124" y="0"/>
                  </a:moveTo>
                  <a:cubicBezTo>
                    <a:pt x="94" y="0"/>
                    <a:pt x="61" y="6"/>
                    <a:pt x="24" y="21"/>
                  </a:cubicBezTo>
                  <a:cubicBezTo>
                    <a:pt x="8" y="29"/>
                    <a:pt x="0" y="52"/>
                    <a:pt x="8" y="76"/>
                  </a:cubicBezTo>
                  <a:cubicBezTo>
                    <a:pt x="14" y="93"/>
                    <a:pt x="28" y="102"/>
                    <a:pt x="45" y="102"/>
                  </a:cubicBezTo>
                  <a:cubicBezTo>
                    <a:pt x="51" y="102"/>
                    <a:pt x="57" y="101"/>
                    <a:pt x="63" y="99"/>
                  </a:cubicBezTo>
                  <a:cubicBezTo>
                    <a:pt x="89" y="86"/>
                    <a:pt x="112" y="82"/>
                    <a:pt x="132" y="82"/>
                  </a:cubicBezTo>
                  <a:cubicBezTo>
                    <a:pt x="171" y="82"/>
                    <a:pt x="196" y="99"/>
                    <a:pt x="196" y="99"/>
                  </a:cubicBezTo>
                  <a:cubicBezTo>
                    <a:pt x="204" y="107"/>
                    <a:pt x="211" y="107"/>
                    <a:pt x="227" y="107"/>
                  </a:cubicBezTo>
                  <a:cubicBezTo>
                    <a:pt x="235" y="107"/>
                    <a:pt x="250" y="107"/>
                    <a:pt x="258" y="91"/>
                  </a:cubicBezTo>
                  <a:cubicBezTo>
                    <a:pt x="266" y="76"/>
                    <a:pt x="266" y="52"/>
                    <a:pt x="250" y="37"/>
                  </a:cubicBezTo>
                  <a:cubicBezTo>
                    <a:pt x="245" y="37"/>
                    <a:pt x="199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6"/>
            <p:cNvSpPr/>
            <p:nvPr/>
          </p:nvSpPr>
          <p:spPr>
            <a:xfrm>
              <a:off x="2989975" y="3021500"/>
              <a:ext cx="42675" cy="36375"/>
            </a:xfrm>
            <a:custGeom>
              <a:rect b="b" l="l" r="r" t="t"/>
              <a:pathLst>
                <a:path extrusionOk="0" h="1455" w="1707">
                  <a:moveTo>
                    <a:pt x="916" y="1"/>
                  </a:moveTo>
                  <a:lnTo>
                    <a:pt x="1" y="916"/>
                  </a:lnTo>
                  <a:lnTo>
                    <a:pt x="40" y="971"/>
                  </a:lnTo>
                  <a:cubicBezTo>
                    <a:pt x="231" y="1292"/>
                    <a:pt x="559" y="1455"/>
                    <a:pt x="890" y="1455"/>
                  </a:cubicBezTo>
                  <a:cubicBezTo>
                    <a:pt x="1196" y="1455"/>
                    <a:pt x="1503" y="1316"/>
                    <a:pt x="1707" y="1034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6"/>
            <p:cNvSpPr/>
            <p:nvPr/>
          </p:nvSpPr>
          <p:spPr>
            <a:xfrm>
              <a:off x="2974925" y="3001550"/>
              <a:ext cx="37975" cy="44625"/>
            </a:xfrm>
            <a:custGeom>
              <a:rect b="b" l="l" r="r" t="t"/>
              <a:pathLst>
                <a:path extrusionOk="0" h="1785" w="1519">
                  <a:moveTo>
                    <a:pt x="508" y="1"/>
                  </a:moveTo>
                  <a:cubicBezTo>
                    <a:pt x="440" y="1"/>
                    <a:pt x="374" y="42"/>
                    <a:pt x="345" y="110"/>
                  </a:cubicBezTo>
                  <a:lnTo>
                    <a:pt x="32" y="822"/>
                  </a:lnTo>
                  <a:cubicBezTo>
                    <a:pt x="0" y="885"/>
                    <a:pt x="8" y="955"/>
                    <a:pt x="55" y="1010"/>
                  </a:cubicBezTo>
                  <a:lnTo>
                    <a:pt x="603" y="1714"/>
                  </a:lnTo>
                  <a:cubicBezTo>
                    <a:pt x="638" y="1761"/>
                    <a:pt x="691" y="1785"/>
                    <a:pt x="744" y="1785"/>
                  </a:cubicBezTo>
                  <a:cubicBezTo>
                    <a:pt x="796" y="1785"/>
                    <a:pt x="849" y="1761"/>
                    <a:pt x="884" y="1714"/>
                  </a:cubicBezTo>
                  <a:lnTo>
                    <a:pt x="1463" y="994"/>
                  </a:lnTo>
                  <a:cubicBezTo>
                    <a:pt x="1518" y="924"/>
                    <a:pt x="1510" y="814"/>
                    <a:pt x="1440" y="752"/>
                  </a:cubicBezTo>
                  <a:lnTo>
                    <a:pt x="626" y="48"/>
                  </a:lnTo>
                  <a:cubicBezTo>
                    <a:pt x="591" y="15"/>
                    <a:pt x="549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6"/>
            <p:cNvSpPr/>
            <p:nvPr/>
          </p:nvSpPr>
          <p:spPr>
            <a:xfrm>
              <a:off x="3011300" y="3002175"/>
              <a:ext cx="38175" cy="46675"/>
            </a:xfrm>
            <a:custGeom>
              <a:rect b="b" l="l" r="r" t="t"/>
              <a:pathLst>
                <a:path extrusionOk="0" h="1867" w="1527">
                  <a:moveTo>
                    <a:pt x="1139" y="0"/>
                  </a:moveTo>
                  <a:cubicBezTo>
                    <a:pt x="1116" y="0"/>
                    <a:pt x="1093" y="7"/>
                    <a:pt x="1073" y="23"/>
                  </a:cubicBezTo>
                  <a:lnTo>
                    <a:pt x="63" y="774"/>
                  </a:lnTo>
                  <a:cubicBezTo>
                    <a:pt x="16" y="813"/>
                    <a:pt x="1" y="883"/>
                    <a:pt x="40" y="938"/>
                  </a:cubicBezTo>
                  <a:lnTo>
                    <a:pt x="650" y="1814"/>
                  </a:lnTo>
                  <a:cubicBezTo>
                    <a:pt x="673" y="1849"/>
                    <a:pt x="711" y="1866"/>
                    <a:pt x="749" y="1866"/>
                  </a:cubicBezTo>
                  <a:cubicBezTo>
                    <a:pt x="789" y="1866"/>
                    <a:pt x="829" y="1847"/>
                    <a:pt x="854" y="1807"/>
                  </a:cubicBezTo>
                  <a:lnTo>
                    <a:pt x="1503" y="766"/>
                  </a:lnTo>
                  <a:cubicBezTo>
                    <a:pt x="1519" y="735"/>
                    <a:pt x="1526" y="696"/>
                    <a:pt x="1511" y="656"/>
                  </a:cubicBezTo>
                  <a:lnTo>
                    <a:pt x="1253" y="77"/>
                  </a:lnTo>
                  <a:cubicBezTo>
                    <a:pt x="1231" y="30"/>
                    <a:pt x="1186" y="0"/>
                    <a:pt x="11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8" name="Google Shape;1818;p46"/>
          <p:cNvGrpSpPr/>
          <p:nvPr/>
        </p:nvGrpSpPr>
        <p:grpSpPr>
          <a:xfrm>
            <a:off x="3617473" y="3116210"/>
            <a:ext cx="475525" cy="1465436"/>
            <a:chOff x="2620850" y="2994325"/>
            <a:chExt cx="204650" cy="630675"/>
          </a:xfrm>
        </p:grpSpPr>
        <p:sp>
          <p:nvSpPr>
            <p:cNvPr id="1819" name="Google Shape;1819;p46"/>
            <p:cNvSpPr/>
            <p:nvPr/>
          </p:nvSpPr>
          <p:spPr>
            <a:xfrm>
              <a:off x="2641600" y="3588975"/>
              <a:ext cx="67700" cy="34450"/>
            </a:xfrm>
            <a:custGeom>
              <a:rect b="b" l="l" r="r" t="t"/>
              <a:pathLst>
                <a:path extrusionOk="0" h="1378" w="2708">
                  <a:moveTo>
                    <a:pt x="1393" y="0"/>
                  </a:moveTo>
                  <a:lnTo>
                    <a:pt x="1393" y="548"/>
                  </a:lnTo>
                  <a:lnTo>
                    <a:pt x="775" y="540"/>
                  </a:lnTo>
                  <a:cubicBezTo>
                    <a:pt x="352" y="540"/>
                    <a:pt x="8" y="885"/>
                    <a:pt x="8" y="1307"/>
                  </a:cubicBezTo>
                  <a:lnTo>
                    <a:pt x="0" y="1362"/>
                  </a:lnTo>
                  <a:lnTo>
                    <a:pt x="1385" y="1370"/>
                  </a:lnTo>
                  <a:lnTo>
                    <a:pt x="2512" y="1378"/>
                  </a:lnTo>
                  <a:cubicBezTo>
                    <a:pt x="2614" y="1378"/>
                    <a:pt x="2700" y="1299"/>
                    <a:pt x="2700" y="1198"/>
                  </a:cubicBezTo>
                  <a:lnTo>
                    <a:pt x="2708" y="16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6"/>
            <p:cNvSpPr/>
            <p:nvPr/>
          </p:nvSpPr>
          <p:spPr>
            <a:xfrm>
              <a:off x="2641600" y="3619500"/>
              <a:ext cx="67500" cy="5500"/>
            </a:xfrm>
            <a:custGeom>
              <a:rect b="b" l="l" r="r" t="t"/>
              <a:pathLst>
                <a:path extrusionOk="0" h="220" w="2700">
                  <a:moveTo>
                    <a:pt x="8" y="0"/>
                  </a:moveTo>
                  <a:lnTo>
                    <a:pt x="0" y="204"/>
                  </a:lnTo>
                  <a:lnTo>
                    <a:pt x="2700" y="219"/>
                  </a:lnTo>
                  <a:lnTo>
                    <a:pt x="2700" y="1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2667800" y="3596400"/>
              <a:ext cx="8825" cy="7850"/>
            </a:xfrm>
            <a:custGeom>
              <a:rect b="b" l="l" r="r" t="t"/>
              <a:pathLst>
                <a:path extrusionOk="0" h="314" w="353">
                  <a:moveTo>
                    <a:pt x="134" y="63"/>
                  </a:moveTo>
                  <a:cubicBezTo>
                    <a:pt x="173" y="71"/>
                    <a:pt x="236" y="142"/>
                    <a:pt x="290" y="251"/>
                  </a:cubicBezTo>
                  <a:cubicBezTo>
                    <a:pt x="165" y="220"/>
                    <a:pt x="79" y="173"/>
                    <a:pt x="71" y="134"/>
                  </a:cubicBezTo>
                  <a:cubicBezTo>
                    <a:pt x="71" y="126"/>
                    <a:pt x="63" y="110"/>
                    <a:pt x="87" y="87"/>
                  </a:cubicBezTo>
                  <a:cubicBezTo>
                    <a:pt x="103" y="63"/>
                    <a:pt x="118" y="63"/>
                    <a:pt x="126" y="63"/>
                  </a:cubicBezTo>
                  <a:close/>
                  <a:moveTo>
                    <a:pt x="142" y="1"/>
                  </a:moveTo>
                  <a:cubicBezTo>
                    <a:pt x="118" y="1"/>
                    <a:pt x="79" y="1"/>
                    <a:pt x="40" y="48"/>
                  </a:cubicBezTo>
                  <a:cubicBezTo>
                    <a:pt x="1" y="87"/>
                    <a:pt x="9" y="126"/>
                    <a:pt x="9" y="149"/>
                  </a:cubicBezTo>
                  <a:cubicBezTo>
                    <a:pt x="32" y="212"/>
                    <a:pt x="118" y="267"/>
                    <a:pt x="275" y="306"/>
                  </a:cubicBezTo>
                  <a:cubicBezTo>
                    <a:pt x="275" y="314"/>
                    <a:pt x="283" y="314"/>
                    <a:pt x="290" y="314"/>
                  </a:cubicBezTo>
                  <a:cubicBezTo>
                    <a:pt x="306" y="314"/>
                    <a:pt x="322" y="306"/>
                    <a:pt x="337" y="290"/>
                  </a:cubicBezTo>
                  <a:cubicBezTo>
                    <a:pt x="353" y="267"/>
                    <a:pt x="353" y="243"/>
                    <a:pt x="345" y="220"/>
                  </a:cubicBezTo>
                  <a:cubicBezTo>
                    <a:pt x="298" y="126"/>
                    <a:pt x="228" y="16"/>
                    <a:pt x="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2674850" y="3599125"/>
              <a:ext cx="11175" cy="6700"/>
            </a:xfrm>
            <a:custGeom>
              <a:rect b="b" l="l" r="r" t="t"/>
              <a:pathLst>
                <a:path extrusionOk="0" h="268" w="447">
                  <a:moveTo>
                    <a:pt x="314" y="56"/>
                  </a:moveTo>
                  <a:cubicBezTo>
                    <a:pt x="329" y="56"/>
                    <a:pt x="345" y="64"/>
                    <a:pt x="353" y="64"/>
                  </a:cubicBezTo>
                  <a:cubicBezTo>
                    <a:pt x="360" y="72"/>
                    <a:pt x="376" y="80"/>
                    <a:pt x="384" y="119"/>
                  </a:cubicBezTo>
                  <a:cubicBezTo>
                    <a:pt x="384" y="150"/>
                    <a:pt x="376" y="173"/>
                    <a:pt x="360" y="181"/>
                  </a:cubicBezTo>
                  <a:cubicBezTo>
                    <a:pt x="342" y="197"/>
                    <a:pt x="316" y="203"/>
                    <a:pt x="281" y="203"/>
                  </a:cubicBezTo>
                  <a:cubicBezTo>
                    <a:pt x="227" y="203"/>
                    <a:pt x="154" y="186"/>
                    <a:pt x="63" y="158"/>
                  </a:cubicBezTo>
                  <a:cubicBezTo>
                    <a:pt x="63" y="158"/>
                    <a:pt x="63" y="150"/>
                    <a:pt x="71" y="150"/>
                  </a:cubicBezTo>
                  <a:cubicBezTo>
                    <a:pt x="173" y="87"/>
                    <a:pt x="259" y="56"/>
                    <a:pt x="314" y="56"/>
                  </a:cubicBezTo>
                  <a:close/>
                  <a:moveTo>
                    <a:pt x="311" y="1"/>
                  </a:moveTo>
                  <a:cubicBezTo>
                    <a:pt x="228" y="1"/>
                    <a:pt x="122" y="48"/>
                    <a:pt x="40" y="95"/>
                  </a:cubicBezTo>
                  <a:cubicBezTo>
                    <a:pt x="8" y="111"/>
                    <a:pt x="1" y="150"/>
                    <a:pt x="16" y="181"/>
                  </a:cubicBezTo>
                  <a:cubicBezTo>
                    <a:pt x="24" y="197"/>
                    <a:pt x="32" y="213"/>
                    <a:pt x="47" y="213"/>
                  </a:cubicBezTo>
                  <a:cubicBezTo>
                    <a:pt x="126" y="244"/>
                    <a:pt x="212" y="267"/>
                    <a:pt x="282" y="267"/>
                  </a:cubicBezTo>
                  <a:cubicBezTo>
                    <a:pt x="329" y="267"/>
                    <a:pt x="368" y="252"/>
                    <a:pt x="392" y="236"/>
                  </a:cubicBezTo>
                  <a:cubicBezTo>
                    <a:pt x="415" y="213"/>
                    <a:pt x="447" y="181"/>
                    <a:pt x="439" y="119"/>
                  </a:cubicBezTo>
                  <a:cubicBezTo>
                    <a:pt x="439" y="56"/>
                    <a:pt x="407" y="25"/>
                    <a:pt x="384" y="17"/>
                  </a:cubicBezTo>
                  <a:cubicBezTo>
                    <a:pt x="363" y="6"/>
                    <a:pt x="338" y="1"/>
                    <a:pt x="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2674075" y="3602875"/>
              <a:ext cx="5700" cy="9200"/>
            </a:xfrm>
            <a:custGeom>
              <a:rect b="b" l="l" r="r" t="t"/>
              <a:pathLst>
                <a:path extrusionOk="0" h="368" w="228">
                  <a:moveTo>
                    <a:pt x="63" y="0"/>
                  </a:moveTo>
                  <a:cubicBezTo>
                    <a:pt x="47" y="0"/>
                    <a:pt x="32" y="8"/>
                    <a:pt x="24" y="31"/>
                  </a:cubicBezTo>
                  <a:cubicBezTo>
                    <a:pt x="24" y="39"/>
                    <a:pt x="0" y="266"/>
                    <a:pt x="180" y="368"/>
                  </a:cubicBezTo>
                  <a:lnTo>
                    <a:pt x="196" y="368"/>
                  </a:lnTo>
                  <a:cubicBezTo>
                    <a:pt x="204" y="368"/>
                    <a:pt x="219" y="360"/>
                    <a:pt x="219" y="352"/>
                  </a:cubicBezTo>
                  <a:cubicBezTo>
                    <a:pt x="227" y="336"/>
                    <a:pt x="227" y="321"/>
                    <a:pt x="212" y="313"/>
                  </a:cubicBezTo>
                  <a:cubicBezTo>
                    <a:pt x="71" y="235"/>
                    <a:pt x="86" y="39"/>
                    <a:pt x="86" y="31"/>
                  </a:cubicBezTo>
                  <a:cubicBezTo>
                    <a:pt x="86" y="16"/>
                    <a:pt x="78" y="0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2691475" y="3599150"/>
              <a:ext cx="13525" cy="13525"/>
            </a:xfrm>
            <a:custGeom>
              <a:rect b="b" l="l" r="r" t="t"/>
              <a:pathLst>
                <a:path extrusionOk="0" h="541" w="541">
                  <a:moveTo>
                    <a:pt x="274" y="63"/>
                  </a:moveTo>
                  <a:cubicBezTo>
                    <a:pt x="329" y="63"/>
                    <a:pt x="376" y="86"/>
                    <a:pt x="423" y="126"/>
                  </a:cubicBezTo>
                  <a:cubicBezTo>
                    <a:pt x="462" y="165"/>
                    <a:pt x="478" y="219"/>
                    <a:pt x="478" y="274"/>
                  </a:cubicBezTo>
                  <a:cubicBezTo>
                    <a:pt x="478" y="329"/>
                    <a:pt x="454" y="384"/>
                    <a:pt x="415" y="423"/>
                  </a:cubicBezTo>
                  <a:cubicBezTo>
                    <a:pt x="376" y="462"/>
                    <a:pt x="321" y="485"/>
                    <a:pt x="267" y="485"/>
                  </a:cubicBezTo>
                  <a:cubicBezTo>
                    <a:pt x="212" y="485"/>
                    <a:pt x="157" y="462"/>
                    <a:pt x="118" y="423"/>
                  </a:cubicBezTo>
                  <a:cubicBezTo>
                    <a:pt x="79" y="384"/>
                    <a:pt x="55" y="329"/>
                    <a:pt x="55" y="274"/>
                  </a:cubicBezTo>
                  <a:cubicBezTo>
                    <a:pt x="55" y="212"/>
                    <a:pt x="79" y="165"/>
                    <a:pt x="118" y="126"/>
                  </a:cubicBezTo>
                  <a:cubicBezTo>
                    <a:pt x="157" y="86"/>
                    <a:pt x="212" y="63"/>
                    <a:pt x="267" y="63"/>
                  </a:cubicBezTo>
                  <a:close/>
                  <a:moveTo>
                    <a:pt x="267" y="0"/>
                  </a:moveTo>
                  <a:cubicBezTo>
                    <a:pt x="196" y="0"/>
                    <a:pt x="134" y="32"/>
                    <a:pt x="79" y="79"/>
                  </a:cubicBezTo>
                  <a:cubicBezTo>
                    <a:pt x="24" y="133"/>
                    <a:pt x="1" y="196"/>
                    <a:pt x="1" y="274"/>
                  </a:cubicBezTo>
                  <a:cubicBezTo>
                    <a:pt x="1" y="345"/>
                    <a:pt x="24" y="407"/>
                    <a:pt x="79" y="462"/>
                  </a:cubicBezTo>
                  <a:cubicBezTo>
                    <a:pt x="126" y="517"/>
                    <a:pt x="196" y="540"/>
                    <a:pt x="267" y="540"/>
                  </a:cubicBezTo>
                  <a:cubicBezTo>
                    <a:pt x="345" y="540"/>
                    <a:pt x="408" y="517"/>
                    <a:pt x="462" y="462"/>
                  </a:cubicBezTo>
                  <a:cubicBezTo>
                    <a:pt x="509" y="415"/>
                    <a:pt x="541" y="345"/>
                    <a:pt x="541" y="274"/>
                  </a:cubicBezTo>
                  <a:cubicBezTo>
                    <a:pt x="541" y="204"/>
                    <a:pt x="509" y="133"/>
                    <a:pt x="462" y="79"/>
                  </a:cubicBezTo>
                  <a:cubicBezTo>
                    <a:pt x="408" y="32"/>
                    <a:pt x="345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2749575" y="3588975"/>
              <a:ext cx="67700" cy="34450"/>
            </a:xfrm>
            <a:custGeom>
              <a:rect b="b" l="l" r="r" t="t"/>
              <a:pathLst>
                <a:path extrusionOk="0" h="1378" w="2708">
                  <a:moveTo>
                    <a:pt x="1315" y="0"/>
                  </a:moveTo>
                  <a:lnTo>
                    <a:pt x="0" y="16"/>
                  </a:lnTo>
                  <a:lnTo>
                    <a:pt x="8" y="1198"/>
                  </a:lnTo>
                  <a:cubicBezTo>
                    <a:pt x="8" y="1299"/>
                    <a:pt x="94" y="1378"/>
                    <a:pt x="196" y="1378"/>
                  </a:cubicBezTo>
                  <a:lnTo>
                    <a:pt x="1323" y="1370"/>
                  </a:lnTo>
                  <a:lnTo>
                    <a:pt x="2708" y="1362"/>
                  </a:lnTo>
                  <a:lnTo>
                    <a:pt x="2708" y="1307"/>
                  </a:lnTo>
                  <a:cubicBezTo>
                    <a:pt x="2700" y="885"/>
                    <a:pt x="2356" y="540"/>
                    <a:pt x="1933" y="540"/>
                  </a:cubicBezTo>
                  <a:lnTo>
                    <a:pt x="1315" y="548"/>
                  </a:lnTo>
                  <a:lnTo>
                    <a:pt x="13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2749775" y="3619500"/>
              <a:ext cx="67500" cy="5500"/>
            </a:xfrm>
            <a:custGeom>
              <a:rect b="b" l="l" r="r" t="t"/>
              <a:pathLst>
                <a:path extrusionOk="0" h="220" w="2700">
                  <a:moveTo>
                    <a:pt x="2700" y="0"/>
                  </a:moveTo>
                  <a:lnTo>
                    <a:pt x="0" y="16"/>
                  </a:lnTo>
                  <a:lnTo>
                    <a:pt x="0" y="219"/>
                  </a:lnTo>
                  <a:lnTo>
                    <a:pt x="2700" y="204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2782250" y="3596400"/>
              <a:ext cx="8825" cy="7850"/>
            </a:xfrm>
            <a:custGeom>
              <a:rect b="b" l="l" r="r" t="t"/>
              <a:pathLst>
                <a:path extrusionOk="0" h="314" w="353">
                  <a:moveTo>
                    <a:pt x="219" y="63"/>
                  </a:moveTo>
                  <a:cubicBezTo>
                    <a:pt x="235" y="63"/>
                    <a:pt x="251" y="63"/>
                    <a:pt x="266" y="87"/>
                  </a:cubicBezTo>
                  <a:cubicBezTo>
                    <a:pt x="290" y="110"/>
                    <a:pt x="290" y="126"/>
                    <a:pt x="282" y="134"/>
                  </a:cubicBezTo>
                  <a:cubicBezTo>
                    <a:pt x="274" y="173"/>
                    <a:pt x="188" y="220"/>
                    <a:pt x="63" y="251"/>
                  </a:cubicBezTo>
                  <a:cubicBezTo>
                    <a:pt x="118" y="142"/>
                    <a:pt x="180" y="71"/>
                    <a:pt x="219" y="63"/>
                  </a:cubicBezTo>
                  <a:close/>
                  <a:moveTo>
                    <a:pt x="211" y="1"/>
                  </a:moveTo>
                  <a:cubicBezTo>
                    <a:pt x="149" y="16"/>
                    <a:pt x="78" y="87"/>
                    <a:pt x="16" y="220"/>
                  </a:cubicBezTo>
                  <a:cubicBezTo>
                    <a:pt x="0" y="243"/>
                    <a:pt x="8" y="267"/>
                    <a:pt x="24" y="290"/>
                  </a:cubicBezTo>
                  <a:cubicBezTo>
                    <a:pt x="31" y="306"/>
                    <a:pt x="47" y="314"/>
                    <a:pt x="63" y="314"/>
                  </a:cubicBezTo>
                  <a:cubicBezTo>
                    <a:pt x="71" y="314"/>
                    <a:pt x="78" y="314"/>
                    <a:pt x="86" y="306"/>
                  </a:cubicBezTo>
                  <a:cubicBezTo>
                    <a:pt x="235" y="267"/>
                    <a:pt x="321" y="212"/>
                    <a:pt x="344" y="149"/>
                  </a:cubicBezTo>
                  <a:cubicBezTo>
                    <a:pt x="352" y="126"/>
                    <a:pt x="352" y="87"/>
                    <a:pt x="313" y="48"/>
                  </a:cubicBezTo>
                  <a:cubicBezTo>
                    <a:pt x="274" y="1"/>
                    <a:pt x="235" y="1"/>
                    <a:pt x="2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2772850" y="3599125"/>
              <a:ext cx="11375" cy="6700"/>
            </a:xfrm>
            <a:custGeom>
              <a:rect b="b" l="l" r="r" t="t"/>
              <a:pathLst>
                <a:path extrusionOk="0" h="268" w="455">
                  <a:moveTo>
                    <a:pt x="134" y="56"/>
                  </a:moveTo>
                  <a:cubicBezTo>
                    <a:pt x="188" y="56"/>
                    <a:pt x="274" y="87"/>
                    <a:pt x="376" y="150"/>
                  </a:cubicBezTo>
                  <a:cubicBezTo>
                    <a:pt x="384" y="150"/>
                    <a:pt x="384" y="158"/>
                    <a:pt x="376" y="158"/>
                  </a:cubicBezTo>
                  <a:cubicBezTo>
                    <a:pt x="290" y="186"/>
                    <a:pt x="219" y="203"/>
                    <a:pt x="166" y="203"/>
                  </a:cubicBezTo>
                  <a:cubicBezTo>
                    <a:pt x="132" y="203"/>
                    <a:pt x="105" y="197"/>
                    <a:pt x="87" y="181"/>
                  </a:cubicBezTo>
                  <a:cubicBezTo>
                    <a:pt x="71" y="173"/>
                    <a:pt x="63" y="150"/>
                    <a:pt x="63" y="119"/>
                  </a:cubicBezTo>
                  <a:cubicBezTo>
                    <a:pt x="71" y="80"/>
                    <a:pt x="87" y="72"/>
                    <a:pt x="95" y="64"/>
                  </a:cubicBezTo>
                  <a:cubicBezTo>
                    <a:pt x="102" y="64"/>
                    <a:pt x="118" y="56"/>
                    <a:pt x="134" y="56"/>
                  </a:cubicBezTo>
                  <a:close/>
                  <a:moveTo>
                    <a:pt x="136" y="1"/>
                  </a:moveTo>
                  <a:cubicBezTo>
                    <a:pt x="109" y="1"/>
                    <a:pt x="84" y="6"/>
                    <a:pt x="63" y="17"/>
                  </a:cubicBezTo>
                  <a:cubicBezTo>
                    <a:pt x="40" y="25"/>
                    <a:pt x="8" y="56"/>
                    <a:pt x="8" y="119"/>
                  </a:cubicBezTo>
                  <a:cubicBezTo>
                    <a:pt x="1" y="181"/>
                    <a:pt x="32" y="213"/>
                    <a:pt x="55" y="236"/>
                  </a:cubicBezTo>
                  <a:cubicBezTo>
                    <a:pt x="79" y="252"/>
                    <a:pt x="126" y="267"/>
                    <a:pt x="165" y="267"/>
                  </a:cubicBezTo>
                  <a:cubicBezTo>
                    <a:pt x="243" y="267"/>
                    <a:pt x="329" y="244"/>
                    <a:pt x="400" y="213"/>
                  </a:cubicBezTo>
                  <a:cubicBezTo>
                    <a:pt x="415" y="213"/>
                    <a:pt x="431" y="197"/>
                    <a:pt x="439" y="181"/>
                  </a:cubicBezTo>
                  <a:cubicBezTo>
                    <a:pt x="454" y="150"/>
                    <a:pt x="439" y="111"/>
                    <a:pt x="407" y="95"/>
                  </a:cubicBezTo>
                  <a:cubicBezTo>
                    <a:pt x="325" y="48"/>
                    <a:pt x="220" y="1"/>
                    <a:pt x="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2779100" y="3602875"/>
              <a:ext cx="5700" cy="9200"/>
            </a:xfrm>
            <a:custGeom>
              <a:rect b="b" l="l" r="r" t="t"/>
              <a:pathLst>
                <a:path extrusionOk="0" h="368" w="228">
                  <a:moveTo>
                    <a:pt x="165" y="0"/>
                  </a:moveTo>
                  <a:cubicBezTo>
                    <a:pt x="150" y="0"/>
                    <a:pt x="142" y="16"/>
                    <a:pt x="142" y="31"/>
                  </a:cubicBezTo>
                  <a:cubicBezTo>
                    <a:pt x="142" y="39"/>
                    <a:pt x="165" y="235"/>
                    <a:pt x="17" y="313"/>
                  </a:cubicBezTo>
                  <a:cubicBezTo>
                    <a:pt x="9" y="321"/>
                    <a:pt x="1" y="336"/>
                    <a:pt x="9" y="352"/>
                  </a:cubicBezTo>
                  <a:cubicBezTo>
                    <a:pt x="17" y="360"/>
                    <a:pt x="24" y="368"/>
                    <a:pt x="32" y="368"/>
                  </a:cubicBezTo>
                  <a:lnTo>
                    <a:pt x="48" y="368"/>
                  </a:lnTo>
                  <a:cubicBezTo>
                    <a:pt x="228" y="266"/>
                    <a:pt x="204" y="39"/>
                    <a:pt x="204" y="23"/>
                  </a:cubicBezTo>
                  <a:cubicBezTo>
                    <a:pt x="197" y="8"/>
                    <a:pt x="181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2753875" y="3599150"/>
              <a:ext cx="13725" cy="13525"/>
            </a:xfrm>
            <a:custGeom>
              <a:rect b="b" l="l" r="r" t="t"/>
              <a:pathLst>
                <a:path extrusionOk="0" h="541" w="549">
                  <a:moveTo>
                    <a:pt x="274" y="63"/>
                  </a:moveTo>
                  <a:cubicBezTo>
                    <a:pt x="329" y="63"/>
                    <a:pt x="384" y="86"/>
                    <a:pt x="423" y="126"/>
                  </a:cubicBezTo>
                  <a:cubicBezTo>
                    <a:pt x="462" y="165"/>
                    <a:pt x="486" y="212"/>
                    <a:pt x="486" y="274"/>
                  </a:cubicBezTo>
                  <a:cubicBezTo>
                    <a:pt x="486" y="329"/>
                    <a:pt x="462" y="384"/>
                    <a:pt x="423" y="423"/>
                  </a:cubicBezTo>
                  <a:cubicBezTo>
                    <a:pt x="384" y="462"/>
                    <a:pt x="329" y="485"/>
                    <a:pt x="274" y="485"/>
                  </a:cubicBezTo>
                  <a:cubicBezTo>
                    <a:pt x="220" y="485"/>
                    <a:pt x="165" y="462"/>
                    <a:pt x="126" y="423"/>
                  </a:cubicBezTo>
                  <a:cubicBezTo>
                    <a:pt x="87" y="384"/>
                    <a:pt x="63" y="329"/>
                    <a:pt x="63" y="274"/>
                  </a:cubicBezTo>
                  <a:cubicBezTo>
                    <a:pt x="63" y="219"/>
                    <a:pt x="87" y="165"/>
                    <a:pt x="126" y="126"/>
                  </a:cubicBezTo>
                  <a:cubicBezTo>
                    <a:pt x="165" y="86"/>
                    <a:pt x="212" y="63"/>
                    <a:pt x="274" y="63"/>
                  </a:cubicBezTo>
                  <a:close/>
                  <a:moveTo>
                    <a:pt x="274" y="0"/>
                  </a:moveTo>
                  <a:cubicBezTo>
                    <a:pt x="196" y="0"/>
                    <a:pt x="134" y="32"/>
                    <a:pt x="79" y="79"/>
                  </a:cubicBezTo>
                  <a:cubicBezTo>
                    <a:pt x="32" y="133"/>
                    <a:pt x="1" y="204"/>
                    <a:pt x="1" y="274"/>
                  </a:cubicBezTo>
                  <a:cubicBezTo>
                    <a:pt x="1" y="345"/>
                    <a:pt x="32" y="415"/>
                    <a:pt x="79" y="462"/>
                  </a:cubicBezTo>
                  <a:cubicBezTo>
                    <a:pt x="134" y="517"/>
                    <a:pt x="204" y="540"/>
                    <a:pt x="274" y="540"/>
                  </a:cubicBezTo>
                  <a:cubicBezTo>
                    <a:pt x="345" y="540"/>
                    <a:pt x="415" y="517"/>
                    <a:pt x="462" y="462"/>
                  </a:cubicBezTo>
                  <a:cubicBezTo>
                    <a:pt x="517" y="407"/>
                    <a:pt x="548" y="345"/>
                    <a:pt x="541" y="274"/>
                  </a:cubicBezTo>
                  <a:cubicBezTo>
                    <a:pt x="541" y="196"/>
                    <a:pt x="517" y="133"/>
                    <a:pt x="462" y="79"/>
                  </a:cubicBezTo>
                  <a:cubicBezTo>
                    <a:pt x="415" y="32"/>
                    <a:pt x="345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2666250" y="3289875"/>
              <a:ext cx="121700" cy="300700"/>
            </a:xfrm>
            <a:custGeom>
              <a:rect b="b" l="l" r="r" t="t"/>
              <a:pathLst>
                <a:path extrusionOk="0" h="12028" w="4868">
                  <a:moveTo>
                    <a:pt x="4797" y="1"/>
                  </a:moveTo>
                  <a:cubicBezTo>
                    <a:pt x="4797" y="1"/>
                    <a:pt x="110" y="17"/>
                    <a:pt x="118" y="95"/>
                  </a:cubicBezTo>
                  <a:lnTo>
                    <a:pt x="0" y="11871"/>
                  </a:lnTo>
                  <a:cubicBezTo>
                    <a:pt x="0" y="11949"/>
                    <a:pt x="71" y="12019"/>
                    <a:pt x="165" y="12019"/>
                  </a:cubicBezTo>
                  <a:lnTo>
                    <a:pt x="1870" y="12019"/>
                  </a:lnTo>
                  <a:cubicBezTo>
                    <a:pt x="1956" y="12019"/>
                    <a:pt x="2035" y="11957"/>
                    <a:pt x="2035" y="11871"/>
                  </a:cubicBezTo>
                  <a:lnTo>
                    <a:pt x="2481" y="1973"/>
                  </a:lnTo>
                  <a:lnTo>
                    <a:pt x="2981" y="11878"/>
                  </a:lnTo>
                  <a:cubicBezTo>
                    <a:pt x="2981" y="11957"/>
                    <a:pt x="3060" y="12019"/>
                    <a:pt x="3146" y="12019"/>
                  </a:cubicBezTo>
                  <a:lnTo>
                    <a:pt x="4671" y="12027"/>
                  </a:lnTo>
                  <a:cubicBezTo>
                    <a:pt x="4765" y="12027"/>
                    <a:pt x="4836" y="11957"/>
                    <a:pt x="4844" y="11878"/>
                  </a:cubicBezTo>
                  <a:lnTo>
                    <a:pt x="4867" y="87"/>
                  </a:lnTo>
                  <a:cubicBezTo>
                    <a:pt x="4867" y="32"/>
                    <a:pt x="4851" y="24"/>
                    <a:pt x="4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2668600" y="3292025"/>
              <a:ext cx="119350" cy="33475"/>
            </a:xfrm>
            <a:custGeom>
              <a:rect b="b" l="l" r="r" t="t"/>
              <a:pathLst>
                <a:path extrusionOk="0" h="1339" w="4774">
                  <a:moveTo>
                    <a:pt x="2441" y="1"/>
                  </a:moveTo>
                  <a:lnTo>
                    <a:pt x="1883" y="307"/>
                  </a:lnTo>
                  <a:lnTo>
                    <a:pt x="1883" y="307"/>
                  </a:lnTo>
                  <a:lnTo>
                    <a:pt x="2959" y="280"/>
                  </a:lnTo>
                  <a:lnTo>
                    <a:pt x="2959" y="280"/>
                  </a:lnTo>
                  <a:lnTo>
                    <a:pt x="2441" y="1"/>
                  </a:lnTo>
                  <a:close/>
                  <a:moveTo>
                    <a:pt x="4773" y="236"/>
                  </a:moveTo>
                  <a:lnTo>
                    <a:pt x="2959" y="280"/>
                  </a:lnTo>
                  <a:lnTo>
                    <a:pt x="2959" y="280"/>
                  </a:lnTo>
                  <a:lnTo>
                    <a:pt x="4773" y="1261"/>
                  </a:lnTo>
                  <a:lnTo>
                    <a:pt x="4773" y="236"/>
                  </a:lnTo>
                  <a:close/>
                  <a:moveTo>
                    <a:pt x="1883" y="307"/>
                  </a:moveTo>
                  <a:lnTo>
                    <a:pt x="16" y="353"/>
                  </a:lnTo>
                  <a:lnTo>
                    <a:pt x="0" y="1339"/>
                  </a:lnTo>
                  <a:lnTo>
                    <a:pt x="1883" y="3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2620850" y="3111300"/>
              <a:ext cx="204650" cy="198750"/>
            </a:xfrm>
            <a:custGeom>
              <a:rect b="b" l="l" r="r" t="t"/>
              <a:pathLst>
                <a:path extrusionOk="0" h="7950" w="8186">
                  <a:moveTo>
                    <a:pt x="4117" y="0"/>
                  </a:moveTo>
                  <a:cubicBezTo>
                    <a:pt x="3624" y="0"/>
                    <a:pt x="3123" y="55"/>
                    <a:pt x="2653" y="211"/>
                  </a:cubicBezTo>
                  <a:cubicBezTo>
                    <a:pt x="2528" y="258"/>
                    <a:pt x="2403" y="305"/>
                    <a:pt x="2286" y="368"/>
                  </a:cubicBezTo>
                  <a:cubicBezTo>
                    <a:pt x="1699" y="665"/>
                    <a:pt x="1112" y="1103"/>
                    <a:pt x="948" y="1776"/>
                  </a:cubicBezTo>
                  <a:lnTo>
                    <a:pt x="64" y="5321"/>
                  </a:lnTo>
                  <a:cubicBezTo>
                    <a:pt x="1" y="5587"/>
                    <a:pt x="56" y="5869"/>
                    <a:pt x="220" y="6095"/>
                  </a:cubicBezTo>
                  <a:cubicBezTo>
                    <a:pt x="380" y="6312"/>
                    <a:pt x="638" y="6436"/>
                    <a:pt x="906" y="6436"/>
                  </a:cubicBezTo>
                  <a:cubicBezTo>
                    <a:pt x="967" y="6436"/>
                    <a:pt x="1028" y="6429"/>
                    <a:pt x="1089" y="6416"/>
                  </a:cubicBezTo>
                  <a:lnTo>
                    <a:pt x="1840" y="6252"/>
                  </a:lnTo>
                  <a:lnTo>
                    <a:pt x="1840" y="7903"/>
                  </a:lnTo>
                  <a:lnTo>
                    <a:pt x="4351" y="7770"/>
                  </a:lnTo>
                  <a:lnTo>
                    <a:pt x="6683" y="7950"/>
                  </a:lnTo>
                  <a:lnTo>
                    <a:pt x="6683" y="6127"/>
                  </a:lnTo>
                  <a:cubicBezTo>
                    <a:pt x="6902" y="6252"/>
                    <a:pt x="7153" y="6330"/>
                    <a:pt x="7403" y="6346"/>
                  </a:cubicBezTo>
                  <a:cubicBezTo>
                    <a:pt x="7422" y="6348"/>
                    <a:pt x="7442" y="6349"/>
                    <a:pt x="7461" y="6349"/>
                  </a:cubicBezTo>
                  <a:cubicBezTo>
                    <a:pt x="7681" y="6349"/>
                    <a:pt x="7882" y="6227"/>
                    <a:pt x="7998" y="6033"/>
                  </a:cubicBezTo>
                  <a:cubicBezTo>
                    <a:pt x="8131" y="5806"/>
                    <a:pt x="8185" y="5540"/>
                    <a:pt x="8154" y="5274"/>
                  </a:cubicBezTo>
                  <a:cubicBezTo>
                    <a:pt x="8154" y="5274"/>
                    <a:pt x="7755" y="2136"/>
                    <a:pt x="7755" y="2136"/>
                  </a:cubicBezTo>
                  <a:cubicBezTo>
                    <a:pt x="7700" y="1690"/>
                    <a:pt x="7497" y="1268"/>
                    <a:pt x="7184" y="939"/>
                  </a:cubicBezTo>
                  <a:cubicBezTo>
                    <a:pt x="6957" y="697"/>
                    <a:pt x="6667" y="524"/>
                    <a:pt x="6354" y="407"/>
                  </a:cubicBezTo>
                  <a:cubicBezTo>
                    <a:pt x="6096" y="305"/>
                    <a:pt x="5830" y="180"/>
                    <a:pt x="5556" y="125"/>
                  </a:cubicBezTo>
                  <a:cubicBezTo>
                    <a:pt x="5329" y="78"/>
                    <a:pt x="5095" y="63"/>
                    <a:pt x="4860" y="39"/>
                  </a:cubicBezTo>
                  <a:cubicBezTo>
                    <a:pt x="4617" y="16"/>
                    <a:pt x="4367" y="0"/>
                    <a:pt x="4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2703400" y="3105275"/>
              <a:ext cx="48950" cy="36350"/>
            </a:xfrm>
            <a:custGeom>
              <a:rect b="b" l="l" r="r" t="t"/>
              <a:pathLst>
                <a:path extrusionOk="0" h="1454" w="1958">
                  <a:moveTo>
                    <a:pt x="1003" y="1"/>
                  </a:moveTo>
                  <a:cubicBezTo>
                    <a:pt x="527" y="1"/>
                    <a:pt x="44" y="63"/>
                    <a:pt x="24" y="186"/>
                  </a:cubicBezTo>
                  <a:cubicBezTo>
                    <a:pt x="9" y="257"/>
                    <a:pt x="1" y="327"/>
                    <a:pt x="1" y="398"/>
                  </a:cubicBezTo>
                  <a:cubicBezTo>
                    <a:pt x="1" y="977"/>
                    <a:pt x="439" y="1454"/>
                    <a:pt x="979" y="1454"/>
                  </a:cubicBezTo>
                  <a:cubicBezTo>
                    <a:pt x="1519" y="1454"/>
                    <a:pt x="1957" y="977"/>
                    <a:pt x="1957" y="398"/>
                  </a:cubicBezTo>
                  <a:cubicBezTo>
                    <a:pt x="1957" y="319"/>
                    <a:pt x="1949" y="249"/>
                    <a:pt x="1941" y="179"/>
                  </a:cubicBezTo>
                  <a:cubicBezTo>
                    <a:pt x="1918" y="59"/>
                    <a:pt x="1463" y="1"/>
                    <a:pt x="10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2666825" y="3250375"/>
              <a:ext cx="69675" cy="20375"/>
            </a:xfrm>
            <a:custGeom>
              <a:rect b="b" l="l" r="r" t="t"/>
              <a:pathLst>
                <a:path extrusionOk="0" h="815" w="2787">
                  <a:moveTo>
                    <a:pt x="2786" y="0"/>
                  </a:moveTo>
                  <a:lnTo>
                    <a:pt x="2528" y="24"/>
                  </a:lnTo>
                  <a:lnTo>
                    <a:pt x="1" y="689"/>
                  </a:lnTo>
                  <a:lnTo>
                    <a:pt x="1" y="814"/>
                  </a:lnTo>
                  <a:lnTo>
                    <a:pt x="27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2671925" y="3181125"/>
              <a:ext cx="57725" cy="48350"/>
            </a:xfrm>
            <a:custGeom>
              <a:rect b="b" l="l" r="r" t="t"/>
              <a:pathLst>
                <a:path extrusionOk="0" h="1934" w="2309">
                  <a:moveTo>
                    <a:pt x="438" y="1"/>
                  </a:moveTo>
                  <a:lnTo>
                    <a:pt x="0" y="1933"/>
                  </a:lnTo>
                  <a:lnTo>
                    <a:pt x="0" y="1933"/>
                  </a:lnTo>
                  <a:lnTo>
                    <a:pt x="2168" y="1714"/>
                  </a:lnTo>
                  <a:lnTo>
                    <a:pt x="2308" y="1612"/>
                  </a:lnTo>
                  <a:lnTo>
                    <a:pt x="298" y="1659"/>
                  </a:lnTo>
                  <a:lnTo>
                    <a:pt x="298" y="1659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2787325" y="3171150"/>
              <a:ext cx="25650" cy="58325"/>
            </a:xfrm>
            <a:custGeom>
              <a:rect b="b" l="l" r="r" t="t"/>
              <a:pathLst>
                <a:path extrusionOk="0" h="2333" w="1026">
                  <a:moveTo>
                    <a:pt x="282" y="0"/>
                  </a:moveTo>
                  <a:lnTo>
                    <a:pt x="220" y="1714"/>
                  </a:lnTo>
                  <a:lnTo>
                    <a:pt x="1" y="1839"/>
                  </a:lnTo>
                  <a:lnTo>
                    <a:pt x="1026" y="2332"/>
                  </a:lnTo>
                  <a:lnTo>
                    <a:pt x="376" y="1792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2765800" y="3243725"/>
              <a:ext cx="22150" cy="24675"/>
            </a:xfrm>
            <a:custGeom>
              <a:rect b="b" l="l" r="r" t="t"/>
              <a:pathLst>
                <a:path extrusionOk="0" h="987" w="886">
                  <a:moveTo>
                    <a:pt x="1" y="0"/>
                  </a:moveTo>
                  <a:lnTo>
                    <a:pt x="862" y="986"/>
                  </a:lnTo>
                  <a:lnTo>
                    <a:pt x="885" y="8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2773450" y="3210675"/>
              <a:ext cx="13900" cy="12925"/>
            </a:xfrm>
            <a:custGeom>
              <a:rect b="b" l="l" r="r" t="t"/>
              <a:pathLst>
                <a:path extrusionOk="0" h="517" w="556">
                  <a:moveTo>
                    <a:pt x="71" y="0"/>
                  </a:moveTo>
                  <a:lnTo>
                    <a:pt x="0" y="477"/>
                  </a:lnTo>
                  <a:lnTo>
                    <a:pt x="297" y="516"/>
                  </a:lnTo>
                  <a:lnTo>
                    <a:pt x="556" y="25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2750550" y="3205375"/>
              <a:ext cx="31725" cy="19200"/>
            </a:xfrm>
            <a:custGeom>
              <a:rect b="b" l="l" r="r" t="t"/>
              <a:pathLst>
                <a:path extrusionOk="0" h="768" w="1269">
                  <a:moveTo>
                    <a:pt x="173" y="1"/>
                  </a:moveTo>
                  <a:cubicBezTo>
                    <a:pt x="118" y="1"/>
                    <a:pt x="79" y="32"/>
                    <a:pt x="71" y="87"/>
                  </a:cubicBezTo>
                  <a:lnTo>
                    <a:pt x="1" y="642"/>
                  </a:lnTo>
                  <a:lnTo>
                    <a:pt x="1151" y="768"/>
                  </a:lnTo>
                  <a:lnTo>
                    <a:pt x="1253" y="220"/>
                  </a:lnTo>
                  <a:cubicBezTo>
                    <a:pt x="1268" y="149"/>
                    <a:pt x="1213" y="71"/>
                    <a:pt x="1135" y="71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2759550" y="3217125"/>
              <a:ext cx="31725" cy="26625"/>
            </a:xfrm>
            <a:custGeom>
              <a:rect b="b" l="l" r="r" t="t"/>
              <a:pathLst>
                <a:path extrusionOk="0" h="1065" w="1269">
                  <a:moveTo>
                    <a:pt x="1112" y="0"/>
                  </a:moveTo>
                  <a:lnTo>
                    <a:pt x="783" y="219"/>
                  </a:lnTo>
                  <a:lnTo>
                    <a:pt x="415" y="219"/>
                  </a:lnTo>
                  <a:lnTo>
                    <a:pt x="1" y="650"/>
                  </a:lnTo>
                  <a:lnTo>
                    <a:pt x="251" y="1064"/>
                  </a:lnTo>
                  <a:lnTo>
                    <a:pt x="939" y="986"/>
                  </a:lnTo>
                  <a:cubicBezTo>
                    <a:pt x="1041" y="970"/>
                    <a:pt x="1135" y="900"/>
                    <a:pt x="1174" y="806"/>
                  </a:cubicBezTo>
                  <a:lnTo>
                    <a:pt x="1229" y="673"/>
                  </a:lnTo>
                  <a:cubicBezTo>
                    <a:pt x="1260" y="595"/>
                    <a:pt x="1268" y="517"/>
                    <a:pt x="1245" y="438"/>
                  </a:cubicBezTo>
                  <a:lnTo>
                    <a:pt x="1112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2759550" y="3217125"/>
              <a:ext cx="31725" cy="26625"/>
            </a:xfrm>
            <a:custGeom>
              <a:rect b="b" l="l" r="r" t="t"/>
              <a:pathLst>
                <a:path extrusionOk="0" h="1065" w="1269">
                  <a:moveTo>
                    <a:pt x="1112" y="0"/>
                  </a:moveTo>
                  <a:lnTo>
                    <a:pt x="783" y="219"/>
                  </a:lnTo>
                  <a:lnTo>
                    <a:pt x="415" y="219"/>
                  </a:lnTo>
                  <a:lnTo>
                    <a:pt x="1" y="650"/>
                  </a:lnTo>
                  <a:lnTo>
                    <a:pt x="251" y="1064"/>
                  </a:lnTo>
                  <a:lnTo>
                    <a:pt x="939" y="986"/>
                  </a:lnTo>
                  <a:cubicBezTo>
                    <a:pt x="1041" y="970"/>
                    <a:pt x="1135" y="900"/>
                    <a:pt x="1174" y="806"/>
                  </a:cubicBezTo>
                  <a:lnTo>
                    <a:pt x="1229" y="673"/>
                  </a:lnTo>
                  <a:cubicBezTo>
                    <a:pt x="1260" y="595"/>
                    <a:pt x="1268" y="517"/>
                    <a:pt x="1245" y="438"/>
                  </a:cubicBezTo>
                  <a:lnTo>
                    <a:pt x="11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2726100" y="3215475"/>
              <a:ext cx="49125" cy="35900"/>
            </a:xfrm>
            <a:custGeom>
              <a:rect b="b" l="l" r="r" t="t"/>
              <a:pathLst>
                <a:path extrusionOk="0" h="1436" w="1965">
                  <a:moveTo>
                    <a:pt x="637" y="0"/>
                  </a:moveTo>
                  <a:cubicBezTo>
                    <a:pt x="582" y="0"/>
                    <a:pt x="527" y="14"/>
                    <a:pt x="478" y="43"/>
                  </a:cubicBezTo>
                  <a:lnTo>
                    <a:pt x="1" y="340"/>
                  </a:lnTo>
                  <a:lnTo>
                    <a:pt x="204" y="1436"/>
                  </a:lnTo>
                  <a:lnTo>
                    <a:pt x="1065" y="1357"/>
                  </a:lnTo>
                  <a:lnTo>
                    <a:pt x="1824" y="935"/>
                  </a:lnTo>
                  <a:lnTo>
                    <a:pt x="1894" y="880"/>
                  </a:lnTo>
                  <a:cubicBezTo>
                    <a:pt x="1933" y="849"/>
                    <a:pt x="1965" y="794"/>
                    <a:pt x="1965" y="747"/>
                  </a:cubicBezTo>
                  <a:cubicBezTo>
                    <a:pt x="1965" y="716"/>
                    <a:pt x="1957" y="700"/>
                    <a:pt x="1941" y="677"/>
                  </a:cubicBezTo>
                  <a:cubicBezTo>
                    <a:pt x="1933" y="677"/>
                    <a:pt x="1918" y="661"/>
                    <a:pt x="1918" y="653"/>
                  </a:cubicBezTo>
                  <a:lnTo>
                    <a:pt x="1918" y="551"/>
                  </a:lnTo>
                  <a:cubicBezTo>
                    <a:pt x="1918" y="489"/>
                    <a:pt x="1878" y="426"/>
                    <a:pt x="1824" y="395"/>
                  </a:cubicBezTo>
                  <a:lnTo>
                    <a:pt x="1824" y="332"/>
                  </a:lnTo>
                  <a:cubicBezTo>
                    <a:pt x="1824" y="293"/>
                    <a:pt x="1792" y="254"/>
                    <a:pt x="1753" y="246"/>
                  </a:cubicBezTo>
                  <a:lnTo>
                    <a:pt x="885" y="121"/>
                  </a:lnTo>
                  <a:cubicBezTo>
                    <a:pt x="825" y="42"/>
                    <a:pt x="731" y="0"/>
                    <a:pt x="637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6"/>
            <p:cNvSpPr/>
            <p:nvPr/>
          </p:nvSpPr>
          <p:spPr>
            <a:xfrm>
              <a:off x="2757800" y="3225525"/>
              <a:ext cx="13525" cy="25"/>
            </a:xfrm>
            <a:custGeom>
              <a:rect b="b" l="l" r="r" t="t"/>
              <a:pathLst>
                <a:path extrusionOk="0" h="1" w="541">
                  <a:moveTo>
                    <a:pt x="0" y="1"/>
                  </a:moveTo>
                  <a:lnTo>
                    <a:pt x="540" y="1"/>
                  </a:lnTo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6"/>
            <p:cNvSpPr/>
            <p:nvPr/>
          </p:nvSpPr>
          <p:spPr>
            <a:xfrm>
              <a:off x="2757000" y="3224750"/>
              <a:ext cx="14900" cy="1575"/>
            </a:xfrm>
            <a:custGeom>
              <a:rect b="b" l="l" r="r" t="t"/>
              <a:pathLst>
                <a:path extrusionOk="0" h="63" w="596">
                  <a:moveTo>
                    <a:pt x="32" y="0"/>
                  </a:moveTo>
                  <a:cubicBezTo>
                    <a:pt x="16" y="0"/>
                    <a:pt x="1" y="16"/>
                    <a:pt x="1" y="32"/>
                  </a:cubicBezTo>
                  <a:cubicBezTo>
                    <a:pt x="1" y="47"/>
                    <a:pt x="16" y="63"/>
                    <a:pt x="32" y="63"/>
                  </a:cubicBezTo>
                  <a:lnTo>
                    <a:pt x="572" y="63"/>
                  </a:lnTo>
                  <a:cubicBezTo>
                    <a:pt x="588" y="63"/>
                    <a:pt x="595" y="47"/>
                    <a:pt x="595" y="32"/>
                  </a:cubicBezTo>
                  <a:cubicBezTo>
                    <a:pt x="595" y="16"/>
                    <a:pt x="588" y="0"/>
                    <a:pt x="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2759150" y="3231800"/>
              <a:ext cx="14900" cy="2550"/>
            </a:xfrm>
            <a:custGeom>
              <a:rect b="b" l="l" r="r" t="t"/>
              <a:pathLst>
                <a:path extrusionOk="0" h="102" w="596">
                  <a:moveTo>
                    <a:pt x="1" y="102"/>
                  </a:moveTo>
                  <a:lnTo>
                    <a:pt x="596" y="0"/>
                  </a:lnTo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2758375" y="3231000"/>
              <a:ext cx="16450" cy="4150"/>
            </a:xfrm>
            <a:custGeom>
              <a:rect b="b" l="l" r="r" t="t"/>
              <a:pathLst>
                <a:path extrusionOk="0" h="166" w="658">
                  <a:moveTo>
                    <a:pt x="619" y="1"/>
                  </a:moveTo>
                  <a:lnTo>
                    <a:pt x="32" y="102"/>
                  </a:lnTo>
                  <a:cubicBezTo>
                    <a:pt x="16" y="102"/>
                    <a:pt x="1" y="118"/>
                    <a:pt x="8" y="134"/>
                  </a:cubicBezTo>
                  <a:cubicBezTo>
                    <a:pt x="8" y="149"/>
                    <a:pt x="24" y="165"/>
                    <a:pt x="32" y="165"/>
                  </a:cubicBezTo>
                  <a:lnTo>
                    <a:pt x="40" y="165"/>
                  </a:lnTo>
                  <a:lnTo>
                    <a:pt x="627" y="63"/>
                  </a:lnTo>
                  <a:cubicBezTo>
                    <a:pt x="642" y="56"/>
                    <a:pt x="658" y="40"/>
                    <a:pt x="650" y="24"/>
                  </a:cubicBezTo>
                  <a:cubicBezTo>
                    <a:pt x="650" y="9"/>
                    <a:pt x="634" y="1"/>
                    <a:pt x="6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2758175" y="3237850"/>
              <a:ext cx="14300" cy="4925"/>
            </a:xfrm>
            <a:custGeom>
              <a:rect b="b" l="l" r="r" t="t"/>
              <a:pathLst>
                <a:path extrusionOk="0" h="197" w="572">
                  <a:moveTo>
                    <a:pt x="1" y="196"/>
                  </a:moveTo>
                  <a:lnTo>
                    <a:pt x="572" y="1"/>
                  </a:lnTo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2757400" y="3237075"/>
              <a:ext cx="16075" cy="6275"/>
            </a:xfrm>
            <a:custGeom>
              <a:rect b="b" l="l" r="r" t="t"/>
              <a:pathLst>
                <a:path extrusionOk="0" h="251" w="643">
                  <a:moveTo>
                    <a:pt x="595" y="0"/>
                  </a:moveTo>
                  <a:lnTo>
                    <a:pt x="24" y="196"/>
                  </a:lnTo>
                  <a:cubicBezTo>
                    <a:pt x="8" y="204"/>
                    <a:pt x="0" y="219"/>
                    <a:pt x="0" y="235"/>
                  </a:cubicBezTo>
                  <a:cubicBezTo>
                    <a:pt x="8" y="243"/>
                    <a:pt x="24" y="251"/>
                    <a:pt x="32" y="251"/>
                  </a:cubicBezTo>
                  <a:lnTo>
                    <a:pt x="40" y="251"/>
                  </a:lnTo>
                  <a:lnTo>
                    <a:pt x="619" y="63"/>
                  </a:lnTo>
                  <a:cubicBezTo>
                    <a:pt x="634" y="55"/>
                    <a:pt x="642" y="39"/>
                    <a:pt x="634" y="24"/>
                  </a:cubicBezTo>
                  <a:cubicBezTo>
                    <a:pt x="626" y="8"/>
                    <a:pt x="611" y="0"/>
                    <a:pt x="5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2679150" y="2994325"/>
              <a:ext cx="99975" cy="79050"/>
            </a:xfrm>
            <a:custGeom>
              <a:rect b="b" l="l" r="r" t="t"/>
              <a:pathLst>
                <a:path extrusionOk="0" h="3162" w="3999">
                  <a:moveTo>
                    <a:pt x="2366" y="0"/>
                  </a:moveTo>
                  <a:cubicBezTo>
                    <a:pt x="2095" y="0"/>
                    <a:pt x="2038" y="234"/>
                    <a:pt x="1918" y="321"/>
                  </a:cubicBezTo>
                  <a:cubicBezTo>
                    <a:pt x="1879" y="313"/>
                    <a:pt x="1839" y="305"/>
                    <a:pt x="1792" y="305"/>
                  </a:cubicBezTo>
                  <a:cubicBezTo>
                    <a:pt x="1776" y="304"/>
                    <a:pt x="1760" y="303"/>
                    <a:pt x="1745" y="303"/>
                  </a:cubicBezTo>
                  <a:cubicBezTo>
                    <a:pt x="1590" y="303"/>
                    <a:pt x="1445" y="370"/>
                    <a:pt x="1339" y="470"/>
                  </a:cubicBezTo>
                  <a:cubicBezTo>
                    <a:pt x="1318" y="472"/>
                    <a:pt x="1295" y="473"/>
                    <a:pt x="1271" y="473"/>
                  </a:cubicBezTo>
                  <a:cubicBezTo>
                    <a:pt x="1223" y="473"/>
                    <a:pt x="1169" y="470"/>
                    <a:pt x="1112" y="470"/>
                  </a:cubicBezTo>
                  <a:cubicBezTo>
                    <a:pt x="1095" y="469"/>
                    <a:pt x="1079" y="468"/>
                    <a:pt x="1063" y="468"/>
                  </a:cubicBezTo>
                  <a:cubicBezTo>
                    <a:pt x="637" y="468"/>
                    <a:pt x="264" y="865"/>
                    <a:pt x="400" y="1589"/>
                  </a:cubicBezTo>
                  <a:lnTo>
                    <a:pt x="400" y="1612"/>
                  </a:lnTo>
                  <a:cubicBezTo>
                    <a:pt x="173" y="1643"/>
                    <a:pt x="1" y="1839"/>
                    <a:pt x="1" y="2074"/>
                  </a:cubicBezTo>
                  <a:cubicBezTo>
                    <a:pt x="1" y="2230"/>
                    <a:pt x="79" y="2379"/>
                    <a:pt x="204" y="2457"/>
                  </a:cubicBezTo>
                  <a:cubicBezTo>
                    <a:pt x="165" y="2527"/>
                    <a:pt x="142" y="2606"/>
                    <a:pt x="142" y="2692"/>
                  </a:cubicBezTo>
                  <a:cubicBezTo>
                    <a:pt x="142" y="2950"/>
                    <a:pt x="353" y="3161"/>
                    <a:pt x="611" y="3161"/>
                  </a:cubicBezTo>
                  <a:cubicBezTo>
                    <a:pt x="799" y="3161"/>
                    <a:pt x="971" y="3036"/>
                    <a:pt x="1041" y="2872"/>
                  </a:cubicBezTo>
                  <a:lnTo>
                    <a:pt x="2919" y="2872"/>
                  </a:lnTo>
                  <a:cubicBezTo>
                    <a:pt x="3013" y="2997"/>
                    <a:pt x="3154" y="3091"/>
                    <a:pt x="3326" y="3099"/>
                  </a:cubicBezTo>
                  <a:cubicBezTo>
                    <a:pt x="3340" y="3100"/>
                    <a:pt x="3354" y="3100"/>
                    <a:pt x="3368" y="3100"/>
                  </a:cubicBezTo>
                  <a:cubicBezTo>
                    <a:pt x="3655" y="3100"/>
                    <a:pt x="3898" y="2874"/>
                    <a:pt x="3913" y="2590"/>
                  </a:cubicBezTo>
                  <a:cubicBezTo>
                    <a:pt x="3921" y="2418"/>
                    <a:pt x="3858" y="2261"/>
                    <a:pt x="3741" y="2152"/>
                  </a:cubicBezTo>
                  <a:cubicBezTo>
                    <a:pt x="3874" y="2058"/>
                    <a:pt x="3968" y="1909"/>
                    <a:pt x="3983" y="1737"/>
                  </a:cubicBezTo>
                  <a:cubicBezTo>
                    <a:pt x="3999" y="1471"/>
                    <a:pt x="3827" y="1244"/>
                    <a:pt x="3584" y="1174"/>
                  </a:cubicBezTo>
                  <a:cubicBezTo>
                    <a:pt x="3709" y="1033"/>
                    <a:pt x="3827" y="822"/>
                    <a:pt x="3663" y="618"/>
                  </a:cubicBezTo>
                  <a:cubicBezTo>
                    <a:pt x="3537" y="463"/>
                    <a:pt x="3386" y="408"/>
                    <a:pt x="3237" y="408"/>
                  </a:cubicBezTo>
                  <a:cubicBezTo>
                    <a:pt x="3116" y="408"/>
                    <a:pt x="2997" y="444"/>
                    <a:pt x="2896" y="493"/>
                  </a:cubicBezTo>
                  <a:cubicBezTo>
                    <a:pt x="2886" y="497"/>
                    <a:pt x="2876" y="499"/>
                    <a:pt x="2866" y="499"/>
                  </a:cubicBezTo>
                  <a:cubicBezTo>
                    <a:pt x="2823" y="499"/>
                    <a:pt x="2788" y="460"/>
                    <a:pt x="2794" y="415"/>
                  </a:cubicBezTo>
                  <a:cubicBezTo>
                    <a:pt x="2825" y="282"/>
                    <a:pt x="2802" y="102"/>
                    <a:pt x="2528" y="24"/>
                  </a:cubicBezTo>
                  <a:cubicBezTo>
                    <a:pt x="2466" y="7"/>
                    <a:pt x="2413" y="0"/>
                    <a:pt x="2366" y="0"/>
                  </a:cubicBezTo>
                  <a:close/>
                </a:path>
              </a:pathLst>
            </a:custGeom>
            <a:solidFill>
              <a:srgbClr val="502A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2687750" y="3037750"/>
              <a:ext cx="83750" cy="95475"/>
            </a:xfrm>
            <a:custGeom>
              <a:rect b="b" l="l" r="r" t="t"/>
              <a:pathLst>
                <a:path extrusionOk="0" h="3819" w="3350">
                  <a:moveTo>
                    <a:pt x="666" y="0"/>
                  </a:moveTo>
                  <a:cubicBezTo>
                    <a:pt x="721" y="194"/>
                    <a:pt x="825" y="685"/>
                    <a:pt x="360" y="685"/>
                  </a:cubicBezTo>
                  <a:cubicBezTo>
                    <a:pt x="298" y="685"/>
                    <a:pt x="225" y="677"/>
                    <a:pt x="142" y="657"/>
                  </a:cubicBezTo>
                  <a:cubicBezTo>
                    <a:pt x="134" y="657"/>
                    <a:pt x="134" y="642"/>
                    <a:pt x="126" y="611"/>
                  </a:cubicBezTo>
                  <a:cubicBezTo>
                    <a:pt x="48" y="681"/>
                    <a:pt x="1" y="775"/>
                    <a:pt x="1" y="884"/>
                  </a:cubicBezTo>
                  <a:lnTo>
                    <a:pt x="1" y="963"/>
                  </a:lnTo>
                  <a:cubicBezTo>
                    <a:pt x="1" y="1158"/>
                    <a:pt x="157" y="1315"/>
                    <a:pt x="353" y="1315"/>
                  </a:cubicBezTo>
                  <a:lnTo>
                    <a:pt x="486" y="1315"/>
                  </a:lnTo>
                  <a:lnTo>
                    <a:pt x="486" y="1463"/>
                  </a:lnTo>
                  <a:lnTo>
                    <a:pt x="486" y="1698"/>
                  </a:lnTo>
                  <a:cubicBezTo>
                    <a:pt x="486" y="2019"/>
                    <a:pt x="635" y="2301"/>
                    <a:pt x="869" y="2488"/>
                  </a:cubicBezTo>
                  <a:lnTo>
                    <a:pt x="869" y="3083"/>
                  </a:lnTo>
                  <a:cubicBezTo>
                    <a:pt x="869" y="3490"/>
                    <a:pt x="1198" y="3819"/>
                    <a:pt x="1605" y="3819"/>
                  </a:cubicBezTo>
                  <a:cubicBezTo>
                    <a:pt x="2012" y="3819"/>
                    <a:pt x="2348" y="3490"/>
                    <a:pt x="2348" y="3083"/>
                  </a:cubicBezTo>
                  <a:lnTo>
                    <a:pt x="2348" y="2574"/>
                  </a:lnTo>
                  <a:cubicBezTo>
                    <a:pt x="2653" y="2402"/>
                    <a:pt x="2857" y="2074"/>
                    <a:pt x="2857" y="1698"/>
                  </a:cubicBezTo>
                  <a:lnTo>
                    <a:pt x="2857" y="1463"/>
                  </a:lnTo>
                  <a:lnTo>
                    <a:pt x="2857" y="1315"/>
                  </a:lnTo>
                  <a:lnTo>
                    <a:pt x="2998" y="1315"/>
                  </a:lnTo>
                  <a:cubicBezTo>
                    <a:pt x="3193" y="1315"/>
                    <a:pt x="3350" y="1158"/>
                    <a:pt x="3350" y="963"/>
                  </a:cubicBezTo>
                  <a:lnTo>
                    <a:pt x="3350" y="884"/>
                  </a:lnTo>
                  <a:cubicBezTo>
                    <a:pt x="3350" y="689"/>
                    <a:pt x="3193" y="532"/>
                    <a:pt x="2998" y="532"/>
                  </a:cubicBezTo>
                  <a:lnTo>
                    <a:pt x="2857" y="532"/>
                  </a:lnTo>
                  <a:lnTo>
                    <a:pt x="2857" y="55"/>
                  </a:lnTo>
                  <a:cubicBezTo>
                    <a:pt x="2849" y="47"/>
                    <a:pt x="2849" y="39"/>
                    <a:pt x="2841" y="32"/>
                  </a:cubicBezTo>
                  <a:cubicBezTo>
                    <a:pt x="2703" y="192"/>
                    <a:pt x="2496" y="291"/>
                    <a:pt x="2266" y="291"/>
                  </a:cubicBezTo>
                  <a:cubicBezTo>
                    <a:pt x="2249" y="291"/>
                    <a:pt x="2232" y="291"/>
                    <a:pt x="2215" y="290"/>
                  </a:cubicBezTo>
                  <a:cubicBezTo>
                    <a:pt x="2059" y="282"/>
                    <a:pt x="1910" y="219"/>
                    <a:pt x="1793" y="125"/>
                  </a:cubicBezTo>
                  <a:cubicBezTo>
                    <a:pt x="1777" y="133"/>
                    <a:pt x="1761" y="133"/>
                    <a:pt x="1746" y="133"/>
                  </a:cubicBezTo>
                  <a:cubicBezTo>
                    <a:pt x="1619" y="239"/>
                    <a:pt x="1455" y="300"/>
                    <a:pt x="1281" y="300"/>
                  </a:cubicBezTo>
                  <a:cubicBezTo>
                    <a:pt x="1261" y="300"/>
                    <a:pt x="1241" y="299"/>
                    <a:pt x="1222" y="298"/>
                  </a:cubicBezTo>
                  <a:cubicBezTo>
                    <a:pt x="987" y="282"/>
                    <a:pt x="791" y="172"/>
                    <a:pt x="666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2699900" y="3074325"/>
              <a:ext cx="59275" cy="42675"/>
            </a:xfrm>
            <a:custGeom>
              <a:rect b="b" l="l" r="r" t="t"/>
              <a:pathLst>
                <a:path extrusionOk="0" h="1707" w="2371">
                  <a:moveTo>
                    <a:pt x="0" y="0"/>
                  </a:moveTo>
                  <a:lnTo>
                    <a:pt x="0" y="235"/>
                  </a:lnTo>
                  <a:cubicBezTo>
                    <a:pt x="0" y="611"/>
                    <a:pt x="211" y="939"/>
                    <a:pt x="516" y="1111"/>
                  </a:cubicBezTo>
                  <a:cubicBezTo>
                    <a:pt x="516" y="1440"/>
                    <a:pt x="790" y="1706"/>
                    <a:pt x="1119" y="1706"/>
                  </a:cubicBezTo>
                  <a:cubicBezTo>
                    <a:pt x="1432" y="1706"/>
                    <a:pt x="1690" y="1471"/>
                    <a:pt x="1721" y="1174"/>
                  </a:cubicBezTo>
                  <a:cubicBezTo>
                    <a:pt x="2105" y="1033"/>
                    <a:pt x="2371" y="665"/>
                    <a:pt x="2371" y="235"/>
                  </a:cubicBezTo>
                  <a:lnTo>
                    <a:pt x="2371" y="0"/>
                  </a:lnTo>
                  <a:cubicBezTo>
                    <a:pt x="2371" y="556"/>
                    <a:pt x="1917" y="1010"/>
                    <a:pt x="1362" y="1010"/>
                  </a:cubicBezTo>
                  <a:lnTo>
                    <a:pt x="1009" y="1010"/>
                  </a:lnTo>
                  <a:cubicBezTo>
                    <a:pt x="454" y="1010"/>
                    <a:pt x="0" y="55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2693250" y="3055925"/>
              <a:ext cx="5875" cy="7850"/>
            </a:xfrm>
            <a:custGeom>
              <a:rect b="b" l="l" r="r" t="t"/>
              <a:pathLst>
                <a:path extrusionOk="0" h="314" w="235">
                  <a:moveTo>
                    <a:pt x="36" y="0"/>
                  </a:moveTo>
                  <a:cubicBezTo>
                    <a:pt x="29" y="0"/>
                    <a:pt x="22" y="3"/>
                    <a:pt x="16" y="9"/>
                  </a:cubicBezTo>
                  <a:cubicBezTo>
                    <a:pt x="0" y="24"/>
                    <a:pt x="0" y="48"/>
                    <a:pt x="16" y="71"/>
                  </a:cubicBezTo>
                  <a:lnTo>
                    <a:pt x="117" y="189"/>
                  </a:lnTo>
                  <a:lnTo>
                    <a:pt x="55" y="243"/>
                  </a:lnTo>
                  <a:cubicBezTo>
                    <a:pt x="39" y="259"/>
                    <a:pt x="39" y="290"/>
                    <a:pt x="47" y="306"/>
                  </a:cubicBezTo>
                  <a:cubicBezTo>
                    <a:pt x="55" y="314"/>
                    <a:pt x="70" y="314"/>
                    <a:pt x="78" y="314"/>
                  </a:cubicBezTo>
                  <a:cubicBezTo>
                    <a:pt x="86" y="314"/>
                    <a:pt x="102" y="314"/>
                    <a:pt x="110" y="306"/>
                  </a:cubicBezTo>
                  <a:lnTo>
                    <a:pt x="235" y="197"/>
                  </a:lnTo>
                  <a:lnTo>
                    <a:pt x="70" y="17"/>
                  </a:lnTo>
                  <a:cubicBezTo>
                    <a:pt x="61" y="7"/>
                    <a:pt x="48" y="0"/>
                    <a:pt x="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2761900" y="3057025"/>
              <a:ext cx="5900" cy="7925"/>
            </a:xfrm>
            <a:custGeom>
              <a:rect b="b" l="l" r="r" t="t"/>
              <a:pathLst>
                <a:path extrusionOk="0" h="317" w="236">
                  <a:moveTo>
                    <a:pt x="187" y="1"/>
                  </a:moveTo>
                  <a:cubicBezTo>
                    <a:pt x="177" y="1"/>
                    <a:pt x="166" y="7"/>
                    <a:pt x="157" y="19"/>
                  </a:cubicBezTo>
                  <a:lnTo>
                    <a:pt x="0" y="199"/>
                  </a:lnTo>
                  <a:lnTo>
                    <a:pt x="126" y="309"/>
                  </a:lnTo>
                  <a:cubicBezTo>
                    <a:pt x="133" y="317"/>
                    <a:pt x="141" y="317"/>
                    <a:pt x="149" y="317"/>
                  </a:cubicBezTo>
                  <a:cubicBezTo>
                    <a:pt x="157" y="317"/>
                    <a:pt x="173" y="317"/>
                    <a:pt x="180" y="301"/>
                  </a:cubicBezTo>
                  <a:cubicBezTo>
                    <a:pt x="196" y="286"/>
                    <a:pt x="196" y="262"/>
                    <a:pt x="173" y="246"/>
                  </a:cubicBezTo>
                  <a:lnTo>
                    <a:pt x="110" y="192"/>
                  </a:lnTo>
                  <a:lnTo>
                    <a:pt x="220" y="66"/>
                  </a:lnTo>
                  <a:cubicBezTo>
                    <a:pt x="235" y="51"/>
                    <a:pt x="227" y="27"/>
                    <a:pt x="212" y="12"/>
                  </a:cubicBezTo>
                  <a:cubicBezTo>
                    <a:pt x="205" y="5"/>
                    <a:pt x="196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2727475" y="3088000"/>
              <a:ext cx="7850" cy="3550"/>
            </a:xfrm>
            <a:custGeom>
              <a:rect b="b" l="l" r="r" t="t"/>
              <a:pathLst>
                <a:path extrusionOk="0" h="142" w="314">
                  <a:moveTo>
                    <a:pt x="130" y="1"/>
                  </a:moveTo>
                  <a:cubicBezTo>
                    <a:pt x="73" y="1"/>
                    <a:pt x="32" y="20"/>
                    <a:pt x="32" y="25"/>
                  </a:cubicBezTo>
                  <a:cubicBezTo>
                    <a:pt x="8" y="32"/>
                    <a:pt x="0" y="56"/>
                    <a:pt x="8" y="72"/>
                  </a:cubicBezTo>
                  <a:cubicBezTo>
                    <a:pt x="14" y="89"/>
                    <a:pt x="29" y="98"/>
                    <a:pt x="46" y="98"/>
                  </a:cubicBezTo>
                  <a:cubicBezTo>
                    <a:pt x="51" y="98"/>
                    <a:pt x="57" y="97"/>
                    <a:pt x="63" y="95"/>
                  </a:cubicBezTo>
                  <a:cubicBezTo>
                    <a:pt x="63" y="95"/>
                    <a:pt x="93" y="81"/>
                    <a:pt x="132" y="81"/>
                  </a:cubicBezTo>
                  <a:cubicBezTo>
                    <a:pt x="165" y="81"/>
                    <a:pt x="203" y="91"/>
                    <a:pt x="235" y="126"/>
                  </a:cubicBezTo>
                  <a:cubicBezTo>
                    <a:pt x="243" y="134"/>
                    <a:pt x="259" y="142"/>
                    <a:pt x="266" y="142"/>
                  </a:cubicBezTo>
                  <a:cubicBezTo>
                    <a:pt x="274" y="142"/>
                    <a:pt x="290" y="134"/>
                    <a:pt x="298" y="126"/>
                  </a:cubicBezTo>
                  <a:cubicBezTo>
                    <a:pt x="313" y="111"/>
                    <a:pt x="313" y="87"/>
                    <a:pt x="298" y="72"/>
                  </a:cubicBezTo>
                  <a:cubicBezTo>
                    <a:pt x="242" y="16"/>
                    <a:pt x="180" y="1"/>
                    <a:pt x="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2712950" y="3071875"/>
              <a:ext cx="16525" cy="10675"/>
            </a:xfrm>
            <a:custGeom>
              <a:rect b="b" l="l" r="r" t="t"/>
              <a:pathLst>
                <a:path extrusionOk="0" h="427" w="661">
                  <a:moveTo>
                    <a:pt x="152" y="1"/>
                  </a:moveTo>
                  <a:cubicBezTo>
                    <a:pt x="29" y="1"/>
                    <a:pt x="1" y="367"/>
                    <a:pt x="245" y="419"/>
                  </a:cubicBezTo>
                  <a:cubicBezTo>
                    <a:pt x="268" y="424"/>
                    <a:pt x="291" y="426"/>
                    <a:pt x="313" y="426"/>
                  </a:cubicBezTo>
                  <a:cubicBezTo>
                    <a:pt x="537" y="426"/>
                    <a:pt x="660" y="189"/>
                    <a:pt x="503" y="153"/>
                  </a:cubicBezTo>
                  <a:cubicBezTo>
                    <a:pt x="331" y="106"/>
                    <a:pt x="174" y="4"/>
                    <a:pt x="174" y="4"/>
                  </a:cubicBezTo>
                  <a:cubicBezTo>
                    <a:pt x="167" y="2"/>
                    <a:pt x="159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2710650" y="3048000"/>
              <a:ext cx="13525" cy="6050"/>
            </a:xfrm>
            <a:custGeom>
              <a:rect b="b" l="l" r="r" t="t"/>
              <a:pathLst>
                <a:path extrusionOk="0" h="242" w="541">
                  <a:moveTo>
                    <a:pt x="305" y="1"/>
                  </a:moveTo>
                  <a:cubicBezTo>
                    <a:pt x="285" y="1"/>
                    <a:pt x="265" y="2"/>
                    <a:pt x="243" y="5"/>
                  </a:cubicBezTo>
                  <a:cubicBezTo>
                    <a:pt x="126" y="28"/>
                    <a:pt x="47" y="99"/>
                    <a:pt x="24" y="146"/>
                  </a:cubicBezTo>
                  <a:cubicBezTo>
                    <a:pt x="0" y="201"/>
                    <a:pt x="24" y="232"/>
                    <a:pt x="55" y="240"/>
                  </a:cubicBezTo>
                  <a:cubicBezTo>
                    <a:pt x="61" y="241"/>
                    <a:pt x="67" y="242"/>
                    <a:pt x="74" y="242"/>
                  </a:cubicBezTo>
                  <a:cubicBezTo>
                    <a:pt x="101" y="242"/>
                    <a:pt x="133" y="230"/>
                    <a:pt x="165" y="224"/>
                  </a:cubicBezTo>
                  <a:cubicBezTo>
                    <a:pt x="204" y="216"/>
                    <a:pt x="251" y="208"/>
                    <a:pt x="282" y="201"/>
                  </a:cubicBezTo>
                  <a:cubicBezTo>
                    <a:pt x="321" y="193"/>
                    <a:pt x="360" y="185"/>
                    <a:pt x="399" y="185"/>
                  </a:cubicBezTo>
                  <a:cubicBezTo>
                    <a:pt x="439" y="177"/>
                    <a:pt x="478" y="169"/>
                    <a:pt x="509" y="154"/>
                  </a:cubicBezTo>
                  <a:cubicBezTo>
                    <a:pt x="540" y="130"/>
                    <a:pt x="540" y="91"/>
                    <a:pt x="501" y="52"/>
                  </a:cubicBezTo>
                  <a:cubicBezTo>
                    <a:pt x="463" y="26"/>
                    <a:pt x="393" y="1"/>
                    <a:pt x="305" y="1"/>
                  </a:cubicBezTo>
                  <a:close/>
                </a:path>
              </a:pathLst>
            </a:custGeom>
            <a:solidFill>
              <a:srgbClr val="502A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2735875" y="3048475"/>
              <a:ext cx="13925" cy="5175"/>
            </a:xfrm>
            <a:custGeom>
              <a:rect b="b" l="l" r="r" t="t"/>
              <a:pathLst>
                <a:path extrusionOk="0" h="207" w="557">
                  <a:moveTo>
                    <a:pt x="264" y="1"/>
                  </a:moveTo>
                  <a:cubicBezTo>
                    <a:pt x="159" y="1"/>
                    <a:pt x="76" y="44"/>
                    <a:pt x="40" y="80"/>
                  </a:cubicBezTo>
                  <a:cubicBezTo>
                    <a:pt x="1" y="127"/>
                    <a:pt x="16" y="166"/>
                    <a:pt x="48" y="182"/>
                  </a:cubicBezTo>
                  <a:cubicBezTo>
                    <a:pt x="63" y="189"/>
                    <a:pt x="81" y="191"/>
                    <a:pt x="100" y="191"/>
                  </a:cubicBezTo>
                  <a:cubicBezTo>
                    <a:pt x="118" y="191"/>
                    <a:pt x="138" y="189"/>
                    <a:pt x="157" y="189"/>
                  </a:cubicBezTo>
                  <a:cubicBezTo>
                    <a:pt x="196" y="189"/>
                    <a:pt x="243" y="189"/>
                    <a:pt x="275" y="197"/>
                  </a:cubicBezTo>
                  <a:cubicBezTo>
                    <a:pt x="314" y="197"/>
                    <a:pt x="353" y="197"/>
                    <a:pt x="392" y="205"/>
                  </a:cubicBezTo>
                  <a:cubicBezTo>
                    <a:pt x="412" y="205"/>
                    <a:pt x="433" y="207"/>
                    <a:pt x="454" y="207"/>
                  </a:cubicBezTo>
                  <a:cubicBezTo>
                    <a:pt x="474" y="207"/>
                    <a:pt x="494" y="205"/>
                    <a:pt x="509" y="197"/>
                  </a:cubicBezTo>
                  <a:cubicBezTo>
                    <a:pt x="541" y="189"/>
                    <a:pt x="556" y="150"/>
                    <a:pt x="525" y="103"/>
                  </a:cubicBezTo>
                  <a:cubicBezTo>
                    <a:pt x="494" y="56"/>
                    <a:pt x="408" y="2"/>
                    <a:pt x="290" y="2"/>
                  </a:cubicBezTo>
                  <a:cubicBezTo>
                    <a:pt x="282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502A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2727275" y="3059075"/>
              <a:ext cx="10000" cy="13125"/>
            </a:xfrm>
            <a:custGeom>
              <a:rect b="b" l="l" r="r" t="t"/>
              <a:pathLst>
                <a:path extrusionOk="0" h="525" w="400">
                  <a:moveTo>
                    <a:pt x="118" y="0"/>
                  </a:moveTo>
                  <a:lnTo>
                    <a:pt x="1" y="524"/>
                  </a:lnTo>
                  <a:lnTo>
                    <a:pt x="180" y="524"/>
                  </a:lnTo>
                  <a:cubicBezTo>
                    <a:pt x="306" y="524"/>
                    <a:pt x="400" y="423"/>
                    <a:pt x="400" y="297"/>
                  </a:cubicBezTo>
                  <a:lnTo>
                    <a:pt x="400" y="282"/>
                  </a:lnTo>
                  <a:cubicBezTo>
                    <a:pt x="400" y="227"/>
                    <a:pt x="353" y="180"/>
                    <a:pt x="298" y="180"/>
                  </a:cubicBezTo>
                  <a:cubicBezTo>
                    <a:pt x="196" y="180"/>
                    <a:pt x="118" y="102"/>
                    <a:pt x="118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2726300" y="3058075"/>
              <a:ext cx="11950" cy="15100"/>
            </a:xfrm>
            <a:custGeom>
              <a:rect b="b" l="l" r="r" t="t"/>
              <a:pathLst>
                <a:path extrusionOk="0" h="604" w="478">
                  <a:moveTo>
                    <a:pt x="157" y="1"/>
                  </a:moveTo>
                  <a:cubicBezTo>
                    <a:pt x="133" y="1"/>
                    <a:pt x="118" y="17"/>
                    <a:pt x="118" y="40"/>
                  </a:cubicBezTo>
                  <a:cubicBezTo>
                    <a:pt x="118" y="157"/>
                    <a:pt x="219" y="259"/>
                    <a:pt x="337" y="259"/>
                  </a:cubicBezTo>
                  <a:cubicBezTo>
                    <a:pt x="352" y="259"/>
                    <a:pt x="368" y="267"/>
                    <a:pt x="384" y="275"/>
                  </a:cubicBezTo>
                  <a:cubicBezTo>
                    <a:pt x="392" y="290"/>
                    <a:pt x="399" y="306"/>
                    <a:pt x="399" y="322"/>
                  </a:cubicBezTo>
                  <a:lnTo>
                    <a:pt x="399" y="337"/>
                  </a:lnTo>
                  <a:cubicBezTo>
                    <a:pt x="399" y="384"/>
                    <a:pt x="384" y="431"/>
                    <a:pt x="345" y="470"/>
                  </a:cubicBezTo>
                  <a:cubicBezTo>
                    <a:pt x="313" y="502"/>
                    <a:pt x="266" y="525"/>
                    <a:pt x="219" y="525"/>
                  </a:cubicBezTo>
                  <a:lnTo>
                    <a:pt x="40" y="525"/>
                  </a:lnTo>
                  <a:cubicBezTo>
                    <a:pt x="24" y="525"/>
                    <a:pt x="0" y="541"/>
                    <a:pt x="0" y="564"/>
                  </a:cubicBezTo>
                  <a:cubicBezTo>
                    <a:pt x="0" y="588"/>
                    <a:pt x="24" y="603"/>
                    <a:pt x="40" y="603"/>
                  </a:cubicBezTo>
                  <a:lnTo>
                    <a:pt x="219" y="603"/>
                  </a:lnTo>
                  <a:cubicBezTo>
                    <a:pt x="290" y="603"/>
                    <a:pt x="352" y="580"/>
                    <a:pt x="407" y="525"/>
                  </a:cubicBezTo>
                  <a:cubicBezTo>
                    <a:pt x="454" y="478"/>
                    <a:pt x="478" y="408"/>
                    <a:pt x="478" y="337"/>
                  </a:cubicBezTo>
                  <a:lnTo>
                    <a:pt x="478" y="322"/>
                  </a:lnTo>
                  <a:cubicBezTo>
                    <a:pt x="478" y="283"/>
                    <a:pt x="462" y="244"/>
                    <a:pt x="439" y="220"/>
                  </a:cubicBezTo>
                  <a:cubicBezTo>
                    <a:pt x="407" y="197"/>
                    <a:pt x="376" y="181"/>
                    <a:pt x="337" y="181"/>
                  </a:cubicBezTo>
                  <a:cubicBezTo>
                    <a:pt x="266" y="181"/>
                    <a:pt x="196" y="118"/>
                    <a:pt x="196" y="40"/>
                  </a:cubicBezTo>
                  <a:cubicBezTo>
                    <a:pt x="196" y="17"/>
                    <a:pt x="180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2715925" y="3059900"/>
              <a:ext cx="5700" cy="5100"/>
            </a:xfrm>
            <a:custGeom>
              <a:rect b="b" l="l" r="r" t="t"/>
              <a:pathLst>
                <a:path extrusionOk="0" h="204" w="228">
                  <a:moveTo>
                    <a:pt x="120" y="0"/>
                  </a:moveTo>
                  <a:cubicBezTo>
                    <a:pt x="105" y="0"/>
                    <a:pt x="88" y="4"/>
                    <a:pt x="71" y="14"/>
                  </a:cubicBezTo>
                  <a:cubicBezTo>
                    <a:pt x="24" y="38"/>
                    <a:pt x="1" y="92"/>
                    <a:pt x="24" y="147"/>
                  </a:cubicBezTo>
                  <a:cubicBezTo>
                    <a:pt x="41" y="181"/>
                    <a:pt x="79" y="203"/>
                    <a:pt x="117" y="203"/>
                  </a:cubicBezTo>
                  <a:cubicBezTo>
                    <a:pt x="131" y="203"/>
                    <a:pt x="145" y="200"/>
                    <a:pt x="157" y="194"/>
                  </a:cubicBezTo>
                  <a:cubicBezTo>
                    <a:pt x="212" y="171"/>
                    <a:pt x="228" y="108"/>
                    <a:pt x="204" y="61"/>
                  </a:cubicBezTo>
                  <a:cubicBezTo>
                    <a:pt x="188" y="23"/>
                    <a:pt x="156" y="0"/>
                    <a:pt x="120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2714950" y="3063775"/>
              <a:ext cx="7650" cy="2775"/>
            </a:xfrm>
            <a:custGeom>
              <a:rect b="b" l="l" r="r" t="t"/>
              <a:pathLst>
                <a:path extrusionOk="0" h="111" w="306">
                  <a:moveTo>
                    <a:pt x="151" y="0"/>
                  </a:moveTo>
                  <a:cubicBezTo>
                    <a:pt x="74" y="0"/>
                    <a:pt x="24" y="34"/>
                    <a:pt x="24" y="39"/>
                  </a:cubicBezTo>
                  <a:cubicBezTo>
                    <a:pt x="1" y="47"/>
                    <a:pt x="1" y="78"/>
                    <a:pt x="8" y="94"/>
                  </a:cubicBezTo>
                  <a:cubicBezTo>
                    <a:pt x="18" y="103"/>
                    <a:pt x="31" y="110"/>
                    <a:pt x="45" y="110"/>
                  </a:cubicBezTo>
                  <a:cubicBezTo>
                    <a:pt x="53" y="110"/>
                    <a:pt x="62" y="108"/>
                    <a:pt x="71" y="102"/>
                  </a:cubicBezTo>
                  <a:cubicBezTo>
                    <a:pt x="71" y="102"/>
                    <a:pt x="99" y="83"/>
                    <a:pt x="145" y="83"/>
                  </a:cubicBezTo>
                  <a:cubicBezTo>
                    <a:pt x="172" y="83"/>
                    <a:pt x="206" y="89"/>
                    <a:pt x="243" y="109"/>
                  </a:cubicBezTo>
                  <a:lnTo>
                    <a:pt x="267" y="109"/>
                  </a:lnTo>
                  <a:cubicBezTo>
                    <a:pt x="274" y="109"/>
                    <a:pt x="290" y="102"/>
                    <a:pt x="298" y="86"/>
                  </a:cubicBezTo>
                  <a:cubicBezTo>
                    <a:pt x="306" y="70"/>
                    <a:pt x="298" y="47"/>
                    <a:pt x="282" y="31"/>
                  </a:cubicBezTo>
                  <a:cubicBezTo>
                    <a:pt x="234" y="8"/>
                    <a:pt x="189" y="0"/>
                    <a:pt x="1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2743500" y="3059900"/>
              <a:ext cx="5700" cy="5100"/>
            </a:xfrm>
            <a:custGeom>
              <a:rect b="b" l="l" r="r" t="t"/>
              <a:pathLst>
                <a:path extrusionOk="0" h="204" w="228">
                  <a:moveTo>
                    <a:pt x="121" y="0"/>
                  </a:moveTo>
                  <a:cubicBezTo>
                    <a:pt x="105" y="0"/>
                    <a:pt x="88" y="4"/>
                    <a:pt x="71" y="14"/>
                  </a:cubicBezTo>
                  <a:cubicBezTo>
                    <a:pt x="24" y="38"/>
                    <a:pt x="1" y="92"/>
                    <a:pt x="24" y="147"/>
                  </a:cubicBezTo>
                  <a:cubicBezTo>
                    <a:pt x="42" y="181"/>
                    <a:pt x="80" y="203"/>
                    <a:pt x="117" y="203"/>
                  </a:cubicBezTo>
                  <a:cubicBezTo>
                    <a:pt x="131" y="203"/>
                    <a:pt x="145" y="200"/>
                    <a:pt x="157" y="194"/>
                  </a:cubicBezTo>
                  <a:cubicBezTo>
                    <a:pt x="212" y="171"/>
                    <a:pt x="228" y="108"/>
                    <a:pt x="204" y="61"/>
                  </a:cubicBezTo>
                  <a:cubicBezTo>
                    <a:pt x="188" y="23"/>
                    <a:pt x="157" y="0"/>
                    <a:pt x="121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2742525" y="3063775"/>
              <a:ext cx="7650" cy="2775"/>
            </a:xfrm>
            <a:custGeom>
              <a:rect b="b" l="l" r="r" t="t"/>
              <a:pathLst>
                <a:path extrusionOk="0" h="111" w="306">
                  <a:moveTo>
                    <a:pt x="152" y="0"/>
                  </a:moveTo>
                  <a:cubicBezTo>
                    <a:pt x="74" y="0"/>
                    <a:pt x="24" y="34"/>
                    <a:pt x="24" y="39"/>
                  </a:cubicBezTo>
                  <a:cubicBezTo>
                    <a:pt x="1" y="47"/>
                    <a:pt x="1" y="78"/>
                    <a:pt x="9" y="94"/>
                  </a:cubicBezTo>
                  <a:cubicBezTo>
                    <a:pt x="18" y="103"/>
                    <a:pt x="31" y="110"/>
                    <a:pt x="45" y="110"/>
                  </a:cubicBezTo>
                  <a:cubicBezTo>
                    <a:pt x="53" y="110"/>
                    <a:pt x="62" y="108"/>
                    <a:pt x="71" y="102"/>
                  </a:cubicBezTo>
                  <a:cubicBezTo>
                    <a:pt x="71" y="102"/>
                    <a:pt x="99" y="83"/>
                    <a:pt x="146" y="83"/>
                  </a:cubicBezTo>
                  <a:cubicBezTo>
                    <a:pt x="173" y="83"/>
                    <a:pt x="206" y="89"/>
                    <a:pt x="243" y="109"/>
                  </a:cubicBezTo>
                  <a:lnTo>
                    <a:pt x="267" y="109"/>
                  </a:lnTo>
                  <a:cubicBezTo>
                    <a:pt x="275" y="109"/>
                    <a:pt x="290" y="102"/>
                    <a:pt x="298" y="86"/>
                  </a:cubicBezTo>
                  <a:cubicBezTo>
                    <a:pt x="306" y="70"/>
                    <a:pt x="298" y="47"/>
                    <a:pt x="282" y="31"/>
                  </a:cubicBezTo>
                  <a:cubicBezTo>
                    <a:pt x="234" y="8"/>
                    <a:pt x="189" y="0"/>
                    <a:pt x="1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5" name="Google Shape;1865;p46"/>
          <p:cNvGrpSpPr/>
          <p:nvPr/>
        </p:nvGrpSpPr>
        <p:grpSpPr>
          <a:xfrm>
            <a:off x="3190686" y="3812535"/>
            <a:ext cx="372764" cy="768182"/>
            <a:chOff x="2437175" y="3294000"/>
            <a:chExt cx="160425" cy="330600"/>
          </a:xfrm>
        </p:grpSpPr>
        <p:sp>
          <p:nvSpPr>
            <p:cNvPr id="1866" name="Google Shape;1866;p46"/>
            <p:cNvSpPr/>
            <p:nvPr/>
          </p:nvSpPr>
          <p:spPr>
            <a:xfrm>
              <a:off x="2470250" y="3491175"/>
              <a:ext cx="87650" cy="16650"/>
            </a:xfrm>
            <a:custGeom>
              <a:rect b="b" l="l" r="r" t="t"/>
              <a:pathLst>
                <a:path extrusionOk="0" h="666" w="3506">
                  <a:moveTo>
                    <a:pt x="31" y="0"/>
                  </a:moveTo>
                  <a:lnTo>
                    <a:pt x="0" y="313"/>
                  </a:lnTo>
                  <a:lnTo>
                    <a:pt x="3474" y="665"/>
                  </a:lnTo>
                  <a:lnTo>
                    <a:pt x="3506" y="3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2511125" y="3563350"/>
              <a:ext cx="34050" cy="41700"/>
            </a:xfrm>
            <a:custGeom>
              <a:rect b="b" l="l" r="r" t="t"/>
              <a:pathLst>
                <a:path extrusionOk="0" h="1668" w="1362">
                  <a:moveTo>
                    <a:pt x="1362" y="0"/>
                  </a:moveTo>
                  <a:lnTo>
                    <a:pt x="102" y="32"/>
                  </a:lnTo>
                  <a:cubicBezTo>
                    <a:pt x="71" y="32"/>
                    <a:pt x="32" y="32"/>
                    <a:pt x="0" y="16"/>
                  </a:cubicBezTo>
                  <a:lnTo>
                    <a:pt x="0" y="1018"/>
                  </a:lnTo>
                  <a:lnTo>
                    <a:pt x="1237" y="1018"/>
                  </a:lnTo>
                  <a:lnTo>
                    <a:pt x="1158" y="1667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2510525" y="3588775"/>
              <a:ext cx="31525" cy="20575"/>
            </a:xfrm>
            <a:custGeom>
              <a:rect b="b" l="l" r="r" t="t"/>
              <a:pathLst>
                <a:path extrusionOk="0" h="823" w="1261">
                  <a:moveTo>
                    <a:pt x="1" y="1"/>
                  </a:moveTo>
                  <a:lnTo>
                    <a:pt x="1" y="822"/>
                  </a:lnTo>
                  <a:lnTo>
                    <a:pt x="870" y="822"/>
                  </a:lnTo>
                  <a:cubicBezTo>
                    <a:pt x="870" y="713"/>
                    <a:pt x="948" y="634"/>
                    <a:pt x="1049" y="634"/>
                  </a:cubicBezTo>
                  <a:cubicBezTo>
                    <a:pt x="1104" y="634"/>
                    <a:pt x="1143" y="650"/>
                    <a:pt x="1182" y="681"/>
                  </a:cubicBezTo>
                  <a:lnTo>
                    <a:pt x="1182" y="650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6"/>
            <p:cNvSpPr/>
            <p:nvPr/>
          </p:nvSpPr>
          <p:spPr>
            <a:xfrm>
              <a:off x="2510525" y="3604625"/>
              <a:ext cx="41900" cy="19975"/>
            </a:xfrm>
            <a:custGeom>
              <a:rect b="b" l="l" r="r" t="t"/>
              <a:pathLst>
                <a:path extrusionOk="0" h="799" w="1676">
                  <a:moveTo>
                    <a:pt x="1049" y="0"/>
                  </a:moveTo>
                  <a:cubicBezTo>
                    <a:pt x="948" y="0"/>
                    <a:pt x="870" y="79"/>
                    <a:pt x="870" y="188"/>
                  </a:cubicBezTo>
                  <a:lnTo>
                    <a:pt x="1" y="188"/>
                  </a:lnTo>
                  <a:lnTo>
                    <a:pt x="1" y="220"/>
                  </a:lnTo>
                  <a:lnTo>
                    <a:pt x="9" y="556"/>
                  </a:lnTo>
                  <a:cubicBezTo>
                    <a:pt x="9" y="689"/>
                    <a:pt x="111" y="799"/>
                    <a:pt x="251" y="799"/>
                  </a:cubicBezTo>
                  <a:lnTo>
                    <a:pt x="1535" y="799"/>
                  </a:lnTo>
                  <a:cubicBezTo>
                    <a:pt x="1613" y="799"/>
                    <a:pt x="1675" y="736"/>
                    <a:pt x="1675" y="658"/>
                  </a:cubicBezTo>
                  <a:lnTo>
                    <a:pt x="1675" y="619"/>
                  </a:lnTo>
                  <a:cubicBezTo>
                    <a:pt x="1675" y="384"/>
                    <a:pt x="1480" y="188"/>
                    <a:pt x="1245" y="188"/>
                  </a:cubicBezTo>
                  <a:lnTo>
                    <a:pt x="1237" y="188"/>
                  </a:lnTo>
                  <a:lnTo>
                    <a:pt x="1237" y="180"/>
                  </a:lnTo>
                  <a:cubicBezTo>
                    <a:pt x="1237" y="133"/>
                    <a:pt x="1214" y="79"/>
                    <a:pt x="1175" y="47"/>
                  </a:cubicBezTo>
                  <a:cubicBezTo>
                    <a:pt x="1143" y="16"/>
                    <a:pt x="1104" y="0"/>
                    <a:pt x="1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6"/>
            <p:cNvSpPr/>
            <p:nvPr/>
          </p:nvSpPr>
          <p:spPr>
            <a:xfrm>
              <a:off x="2453800" y="3491175"/>
              <a:ext cx="103525" cy="72975"/>
            </a:xfrm>
            <a:custGeom>
              <a:rect b="b" l="l" r="r" t="t"/>
              <a:pathLst>
                <a:path extrusionOk="0" h="2919" w="4141">
                  <a:moveTo>
                    <a:pt x="4140" y="0"/>
                  </a:moveTo>
                  <a:lnTo>
                    <a:pt x="768" y="8"/>
                  </a:lnTo>
                  <a:lnTo>
                    <a:pt x="40" y="1737"/>
                  </a:lnTo>
                  <a:cubicBezTo>
                    <a:pt x="1" y="1831"/>
                    <a:pt x="63" y="1933"/>
                    <a:pt x="165" y="1941"/>
                  </a:cubicBezTo>
                  <a:lnTo>
                    <a:pt x="283" y="1949"/>
                  </a:lnTo>
                  <a:lnTo>
                    <a:pt x="1574" y="2011"/>
                  </a:lnTo>
                  <a:lnTo>
                    <a:pt x="1761" y="2019"/>
                  </a:lnTo>
                  <a:cubicBezTo>
                    <a:pt x="1767" y="2019"/>
                    <a:pt x="1772" y="2020"/>
                    <a:pt x="1778" y="2020"/>
                  </a:cubicBezTo>
                  <a:cubicBezTo>
                    <a:pt x="1856" y="2020"/>
                    <a:pt x="1919" y="1967"/>
                    <a:pt x="1941" y="1894"/>
                  </a:cubicBezTo>
                  <a:lnTo>
                    <a:pt x="2176" y="1096"/>
                  </a:lnTo>
                  <a:lnTo>
                    <a:pt x="2153" y="2676"/>
                  </a:lnTo>
                  <a:cubicBezTo>
                    <a:pt x="2145" y="2778"/>
                    <a:pt x="2207" y="2864"/>
                    <a:pt x="2293" y="2903"/>
                  </a:cubicBezTo>
                  <a:cubicBezTo>
                    <a:pt x="2325" y="2919"/>
                    <a:pt x="2364" y="2919"/>
                    <a:pt x="2395" y="2919"/>
                  </a:cubicBezTo>
                  <a:lnTo>
                    <a:pt x="3655" y="2887"/>
                  </a:lnTo>
                  <a:lnTo>
                    <a:pt x="3663" y="2887"/>
                  </a:lnTo>
                  <a:cubicBezTo>
                    <a:pt x="3835" y="2880"/>
                    <a:pt x="3976" y="2747"/>
                    <a:pt x="3984" y="2575"/>
                  </a:cubicBezTo>
                  <a:lnTo>
                    <a:pt x="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6"/>
            <p:cNvSpPr/>
            <p:nvPr/>
          </p:nvSpPr>
          <p:spPr>
            <a:xfrm>
              <a:off x="2441875" y="3582325"/>
              <a:ext cx="42275" cy="42275"/>
            </a:xfrm>
            <a:custGeom>
              <a:rect b="b" l="l" r="r" t="t"/>
              <a:pathLst>
                <a:path extrusionOk="0" h="1691" w="1691">
                  <a:moveTo>
                    <a:pt x="846" y="0"/>
                  </a:moveTo>
                  <a:cubicBezTo>
                    <a:pt x="384" y="0"/>
                    <a:pt x="1" y="384"/>
                    <a:pt x="1" y="845"/>
                  </a:cubicBezTo>
                  <a:cubicBezTo>
                    <a:pt x="1" y="1315"/>
                    <a:pt x="384" y="1691"/>
                    <a:pt x="846" y="1691"/>
                  </a:cubicBezTo>
                  <a:cubicBezTo>
                    <a:pt x="1315" y="1691"/>
                    <a:pt x="1691" y="1315"/>
                    <a:pt x="1691" y="845"/>
                  </a:cubicBezTo>
                  <a:cubicBezTo>
                    <a:pt x="1691" y="384"/>
                    <a:pt x="1315" y="0"/>
                    <a:pt x="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6"/>
            <p:cNvSpPr/>
            <p:nvPr/>
          </p:nvSpPr>
          <p:spPr>
            <a:xfrm>
              <a:off x="2454600" y="3582325"/>
              <a:ext cx="17025" cy="42275"/>
            </a:xfrm>
            <a:custGeom>
              <a:rect b="b" l="l" r="r" t="t"/>
              <a:pathLst>
                <a:path extrusionOk="0" h="1691" w="681">
                  <a:moveTo>
                    <a:pt x="337" y="0"/>
                  </a:moveTo>
                  <a:cubicBezTo>
                    <a:pt x="149" y="0"/>
                    <a:pt x="0" y="384"/>
                    <a:pt x="0" y="845"/>
                  </a:cubicBezTo>
                  <a:cubicBezTo>
                    <a:pt x="0" y="1315"/>
                    <a:pt x="149" y="1691"/>
                    <a:pt x="337" y="1691"/>
                  </a:cubicBezTo>
                  <a:cubicBezTo>
                    <a:pt x="524" y="1691"/>
                    <a:pt x="681" y="1315"/>
                    <a:pt x="681" y="845"/>
                  </a:cubicBezTo>
                  <a:cubicBezTo>
                    <a:pt x="681" y="384"/>
                    <a:pt x="524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6"/>
            <p:cNvSpPr/>
            <p:nvPr/>
          </p:nvSpPr>
          <p:spPr>
            <a:xfrm>
              <a:off x="2490975" y="3557275"/>
              <a:ext cx="1200" cy="17825"/>
            </a:xfrm>
            <a:custGeom>
              <a:rect b="b" l="l" r="r" t="t"/>
              <a:pathLst>
                <a:path extrusionOk="0" h="713" w="48">
                  <a:moveTo>
                    <a:pt x="47" y="1"/>
                  </a:moveTo>
                  <a:lnTo>
                    <a:pt x="1" y="713"/>
                  </a:lnTo>
                  <a:lnTo>
                    <a:pt x="16" y="50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6"/>
            <p:cNvSpPr/>
            <p:nvPr/>
          </p:nvSpPr>
          <p:spPr>
            <a:xfrm>
              <a:off x="2460850" y="3539875"/>
              <a:ext cx="32300" cy="27025"/>
            </a:xfrm>
            <a:custGeom>
              <a:rect b="b" l="l" r="r" t="t"/>
              <a:pathLst>
                <a:path extrusionOk="0" h="1081" w="1292">
                  <a:moveTo>
                    <a:pt x="1" y="1"/>
                  </a:moveTo>
                  <a:lnTo>
                    <a:pt x="18" y="298"/>
                  </a:lnTo>
                  <a:lnTo>
                    <a:pt x="18" y="298"/>
                  </a:lnTo>
                  <a:lnTo>
                    <a:pt x="1268" y="376"/>
                  </a:lnTo>
                  <a:lnTo>
                    <a:pt x="1292" y="63"/>
                  </a:lnTo>
                  <a:lnTo>
                    <a:pt x="1" y="1"/>
                  </a:lnTo>
                  <a:close/>
                  <a:moveTo>
                    <a:pt x="16" y="298"/>
                  </a:moveTo>
                  <a:lnTo>
                    <a:pt x="63" y="1080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6" y="298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6"/>
            <p:cNvSpPr/>
            <p:nvPr/>
          </p:nvSpPr>
          <p:spPr>
            <a:xfrm>
              <a:off x="2461250" y="3547300"/>
              <a:ext cx="31325" cy="22525"/>
            </a:xfrm>
            <a:custGeom>
              <a:rect b="b" l="l" r="r" t="t"/>
              <a:pathLst>
                <a:path extrusionOk="0" h="901" w="1253">
                  <a:moveTo>
                    <a:pt x="0" y="1"/>
                  </a:moveTo>
                  <a:lnTo>
                    <a:pt x="47" y="783"/>
                  </a:lnTo>
                  <a:cubicBezTo>
                    <a:pt x="69" y="703"/>
                    <a:pt x="139" y="650"/>
                    <a:pt x="219" y="650"/>
                  </a:cubicBezTo>
                  <a:cubicBezTo>
                    <a:pt x="224" y="650"/>
                    <a:pt x="229" y="650"/>
                    <a:pt x="235" y="650"/>
                  </a:cubicBezTo>
                  <a:cubicBezTo>
                    <a:pt x="337" y="658"/>
                    <a:pt x="415" y="744"/>
                    <a:pt x="415" y="846"/>
                  </a:cubicBezTo>
                  <a:lnTo>
                    <a:pt x="407" y="854"/>
                  </a:lnTo>
                  <a:lnTo>
                    <a:pt x="1205" y="901"/>
                  </a:lnTo>
                  <a:lnTo>
                    <a:pt x="1236" y="400"/>
                  </a:lnTo>
                  <a:lnTo>
                    <a:pt x="1252" y="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6"/>
            <p:cNvSpPr/>
            <p:nvPr/>
          </p:nvSpPr>
          <p:spPr>
            <a:xfrm>
              <a:off x="2448925" y="3563525"/>
              <a:ext cx="42475" cy="21175"/>
            </a:xfrm>
            <a:custGeom>
              <a:rect b="b" l="l" r="r" t="t"/>
              <a:pathLst>
                <a:path extrusionOk="0" h="847" w="1699">
                  <a:moveTo>
                    <a:pt x="712" y="1"/>
                  </a:moveTo>
                  <a:cubicBezTo>
                    <a:pt x="632" y="1"/>
                    <a:pt x="562" y="54"/>
                    <a:pt x="540" y="134"/>
                  </a:cubicBezTo>
                  <a:cubicBezTo>
                    <a:pt x="532" y="142"/>
                    <a:pt x="532" y="158"/>
                    <a:pt x="532" y="173"/>
                  </a:cubicBezTo>
                  <a:lnTo>
                    <a:pt x="532" y="181"/>
                  </a:lnTo>
                  <a:lnTo>
                    <a:pt x="454" y="173"/>
                  </a:lnTo>
                  <a:cubicBezTo>
                    <a:pt x="445" y="173"/>
                    <a:pt x="435" y="172"/>
                    <a:pt x="426" y="172"/>
                  </a:cubicBezTo>
                  <a:cubicBezTo>
                    <a:pt x="204" y="172"/>
                    <a:pt x="23" y="347"/>
                    <a:pt x="8" y="572"/>
                  </a:cubicBezTo>
                  <a:lnTo>
                    <a:pt x="0" y="619"/>
                  </a:lnTo>
                  <a:cubicBezTo>
                    <a:pt x="0" y="698"/>
                    <a:pt x="55" y="760"/>
                    <a:pt x="133" y="768"/>
                  </a:cubicBezTo>
                  <a:lnTo>
                    <a:pt x="1417" y="846"/>
                  </a:lnTo>
                  <a:cubicBezTo>
                    <a:pt x="1421" y="847"/>
                    <a:pt x="1426" y="847"/>
                    <a:pt x="1431" y="847"/>
                  </a:cubicBezTo>
                  <a:cubicBezTo>
                    <a:pt x="1558" y="847"/>
                    <a:pt x="1667" y="748"/>
                    <a:pt x="1675" y="619"/>
                  </a:cubicBezTo>
                  <a:lnTo>
                    <a:pt x="1683" y="463"/>
                  </a:lnTo>
                  <a:lnTo>
                    <a:pt x="1698" y="252"/>
                  </a:lnTo>
                  <a:lnTo>
                    <a:pt x="900" y="205"/>
                  </a:lnTo>
                  <a:lnTo>
                    <a:pt x="908" y="197"/>
                  </a:lnTo>
                  <a:cubicBezTo>
                    <a:pt x="908" y="95"/>
                    <a:pt x="830" y="9"/>
                    <a:pt x="728" y="1"/>
                  </a:cubicBezTo>
                  <a:cubicBezTo>
                    <a:pt x="722" y="1"/>
                    <a:pt x="717" y="1"/>
                    <a:pt x="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6"/>
            <p:cNvSpPr/>
            <p:nvPr/>
          </p:nvSpPr>
          <p:spPr>
            <a:xfrm>
              <a:off x="2449500" y="3399175"/>
              <a:ext cx="140100" cy="92025"/>
            </a:xfrm>
            <a:custGeom>
              <a:rect b="b" l="l" r="r" t="t"/>
              <a:pathLst>
                <a:path extrusionOk="0" h="3681" w="5604">
                  <a:moveTo>
                    <a:pt x="3540" y="1"/>
                  </a:moveTo>
                  <a:cubicBezTo>
                    <a:pt x="3498" y="1"/>
                    <a:pt x="3475" y="3"/>
                    <a:pt x="3475" y="3"/>
                  </a:cubicBezTo>
                  <a:lnTo>
                    <a:pt x="3475" y="26"/>
                  </a:lnTo>
                  <a:cubicBezTo>
                    <a:pt x="3475" y="26"/>
                    <a:pt x="3467" y="18"/>
                    <a:pt x="3459" y="18"/>
                  </a:cubicBezTo>
                  <a:lnTo>
                    <a:pt x="1824" y="18"/>
                  </a:lnTo>
                  <a:cubicBezTo>
                    <a:pt x="1753" y="18"/>
                    <a:pt x="1683" y="26"/>
                    <a:pt x="1613" y="34"/>
                  </a:cubicBezTo>
                  <a:cubicBezTo>
                    <a:pt x="1613" y="34"/>
                    <a:pt x="1593" y="32"/>
                    <a:pt x="1558" y="32"/>
                  </a:cubicBezTo>
                  <a:cubicBezTo>
                    <a:pt x="1361" y="32"/>
                    <a:pt x="664" y="110"/>
                    <a:pt x="1" y="1145"/>
                  </a:cubicBezTo>
                  <a:lnTo>
                    <a:pt x="666" y="2374"/>
                  </a:lnTo>
                  <a:lnTo>
                    <a:pt x="861" y="2311"/>
                  </a:lnTo>
                  <a:lnTo>
                    <a:pt x="940" y="3665"/>
                  </a:lnTo>
                  <a:lnTo>
                    <a:pt x="4312" y="3680"/>
                  </a:lnTo>
                  <a:lnTo>
                    <a:pt x="4414" y="2123"/>
                  </a:lnTo>
                  <a:lnTo>
                    <a:pt x="4742" y="2170"/>
                  </a:lnTo>
                  <a:lnTo>
                    <a:pt x="5603" y="1192"/>
                  </a:lnTo>
                  <a:cubicBezTo>
                    <a:pt x="4846" y="77"/>
                    <a:pt x="3809" y="1"/>
                    <a:pt x="35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6"/>
            <p:cNvSpPr/>
            <p:nvPr/>
          </p:nvSpPr>
          <p:spPr>
            <a:xfrm>
              <a:off x="2437175" y="3431125"/>
              <a:ext cx="58725" cy="66550"/>
            </a:xfrm>
            <a:custGeom>
              <a:rect b="b" l="l" r="r" t="t"/>
              <a:pathLst>
                <a:path extrusionOk="0" h="2662" w="2349">
                  <a:moveTo>
                    <a:pt x="564" y="0"/>
                  </a:moveTo>
                  <a:cubicBezTo>
                    <a:pt x="494" y="102"/>
                    <a:pt x="431" y="196"/>
                    <a:pt x="376" y="297"/>
                  </a:cubicBezTo>
                  <a:lnTo>
                    <a:pt x="149" y="673"/>
                  </a:lnTo>
                  <a:cubicBezTo>
                    <a:pt x="1" y="931"/>
                    <a:pt x="24" y="1268"/>
                    <a:pt x="196" y="1502"/>
                  </a:cubicBezTo>
                  <a:cubicBezTo>
                    <a:pt x="220" y="1526"/>
                    <a:pt x="236" y="1557"/>
                    <a:pt x="267" y="1581"/>
                  </a:cubicBezTo>
                  <a:lnTo>
                    <a:pt x="282" y="1604"/>
                  </a:lnTo>
                  <a:lnTo>
                    <a:pt x="290" y="1612"/>
                  </a:lnTo>
                  <a:lnTo>
                    <a:pt x="306" y="1628"/>
                  </a:lnTo>
                  <a:lnTo>
                    <a:pt x="384" y="1690"/>
                  </a:lnTo>
                  <a:lnTo>
                    <a:pt x="533" y="1815"/>
                  </a:lnTo>
                  <a:cubicBezTo>
                    <a:pt x="635" y="1902"/>
                    <a:pt x="721" y="1995"/>
                    <a:pt x="815" y="2089"/>
                  </a:cubicBezTo>
                  <a:cubicBezTo>
                    <a:pt x="893" y="2160"/>
                    <a:pt x="971" y="2230"/>
                    <a:pt x="1065" y="2293"/>
                  </a:cubicBezTo>
                  <a:cubicBezTo>
                    <a:pt x="1065" y="2308"/>
                    <a:pt x="1065" y="2332"/>
                    <a:pt x="1065" y="2347"/>
                  </a:cubicBezTo>
                  <a:cubicBezTo>
                    <a:pt x="1078" y="2501"/>
                    <a:pt x="1205" y="2607"/>
                    <a:pt x="1349" y="2607"/>
                  </a:cubicBezTo>
                  <a:cubicBezTo>
                    <a:pt x="1382" y="2607"/>
                    <a:pt x="1415" y="2602"/>
                    <a:pt x="1448" y="2590"/>
                  </a:cubicBezTo>
                  <a:cubicBezTo>
                    <a:pt x="1550" y="2559"/>
                    <a:pt x="1620" y="2504"/>
                    <a:pt x="1667" y="2465"/>
                  </a:cubicBezTo>
                  <a:cubicBezTo>
                    <a:pt x="1691" y="2457"/>
                    <a:pt x="1707" y="2441"/>
                    <a:pt x="1722" y="2418"/>
                  </a:cubicBezTo>
                  <a:lnTo>
                    <a:pt x="1785" y="2496"/>
                  </a:lnTo>
                  <a:cubicBezTo>
                    <a:pt x="1871" y="2582"/>
                    <a:pt x="1980" y="2645"/>
                    <a:pt x="2098" y="2660"/>
                  </a:cubicBezTo>
                  <a:cubicBezTo>
                    <a:pt x="2101" y="2661"/>
                    <a:pt x="2104" y="2662"/>
                    <a:pt x="2107" y="2662"/>
                  </a:cubicBezTo>
                  <a:cubicBezTo>
                    <a:pt x="2134" y="2662"/>
                    <a:pt x="2151" y="2634"/>
                    <a:pt x="2137" y="2606"/>
                  </a:cubicBezTo>
                  <a:lnTo>
                    <a:pt x="1879" y="2238"/>
                  </a:lnTo>
                  <a:lnTo>
                    <a:pt x="1879" y="2238"/>
                  </a:lnTo>
                  <a:lnTo>
                    <a:pt x="2145" y="2527"/>
                  </a:lnTo>
                  <a:cubicBezTo>
                    <a:pt x="2168" y="2559"/>
                    <a:pt x="2207" y="2567"/>
                    <a:pt x="2246" y="2567"/>
                  </a:cubicBezTo>
                  <a:cubicBezTo>
                    <a:pt x="2286" y="2559"/>
                    <a:pt x="2309" y="2512"/>
                    <a:pt x="2286" y="2473"/>
                  </a:cubicBezTo>
                  <a:lnTo>
                    <a:pt x="2233" y="2377"/>
                  </a:lnTo>
                  <a:lnTo>
                    <a:pt x="2293" y="2316"/>
                  </a:lnTo>
                  <a:cubicBezTo>
                    <a:pt x="2348" y="2261"/>
                    <a:pt x="2348" y="2168"/>
                    <a:pt x="2293" y="2113"/>
                  </a:cubicBezTo>
                  <a:lnTo>
                    <a:pt x="2004" y="1839"/>
                  </a:lnTo>
                  <a:cubicBezTo>
                    <a:pt x="1969" y="1804"/>
                    <a:pt x="1920" y="1786"/>
                    <a:pt x="1872" y="1786"/>
                  </a:cubicBezTo>
                  <a:cubicBezTo>
                    <a:pt x="1856" y="1786"/>
                    <a:pt x="1840" y="1788"/>
                    <a:pt x="1824" y="1792"/>
                  </a:cubicBezTo>
                  <a:lnTo>
                    <a:pt x="1566" y="1847"/>
                  </a:lnTo>
                  <a:cubicBezTo>
                    <a:pt x="1487" y="1753"/>
                    <a:pt x="1409" y="1659"/>
                    <a:pt x="1323" y="1573"/>
                  </a:cubicBezTo>
                  <a:cubicBezTo>
                    <a:pt x="1245" y="1487"/>
                    <a:pt x="1151" y="1393"/>
                    <a:pt x="1081" y="1299"/>
                  </a:cubicBezTo>
                  <a:cubicBezTo>
                    <a:pt x="1041" y="1244"/>
                    <a:pt x="1002" y="1197"/>
                    <a:pt x="963" y="1150"/>
                  </a:cubicBezTo>
                  <a:lnTo>
                    <a:pt x="955" y="1135"/>
                  </a:lnTo>
                  <a:lnTo>
                    <a:pt x="979" y="1111"/>
                  </a:lnTo>
                  <a:lnTo>
                    <a:pt x="1041" y="1049"/>
                  </a:lnTo>
                  <a:lnTo>
                    <a:pt x="1096" y="98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6"/>
            <p:cNvSpPr/>
            <p:nvPr/>
          </p:nvSpPr>
          <p:spPr>
            <a:xfrm>
              <a:off x="2456750" y="3454600"/>
              <a:ext cx="7850" cy="4900"/>
            </a:xfrm>
            <a:custGeom>
              <a:rect b="b" l="l" r="r" t="t"/>
              <a:pathLst>
                <a:path extrusionOk="0" h="196" w="314">
                  <a:moveTo>
                    <a:pt x="0" y="0"/>
                  </a:moveTo>
                  <a:lnTo>
                    <a:pt x="172" y="196"/>
                  </a:lnTo>
                  <a:lnTo>
                    <a:pt x="313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6"/>
            <p:cNvSpPr/>
            <p:nvPr/>
          </p:nvSpPr>
          <p:spPr>
            <a:xfrm>
              <a:off x="2469850" y="3474550"/>
              <a:ext cx="6475" cy="7450"/>
            </a:xfrm>
            <a:custGeom>
              <a:rect b="b" l="l" r="r" t="t"/>
              <a:pathLst>
                <a:path extrusionOk="0" h="298" w="259">
                  <a:moveTo>
                    <a:pt x="165" y="0"/>
                  </a:moveTo>
                  <a:cubicBezTo>
                    <a:pt x="134" y="8"/>
                    <a:pt x="0" y="298"/>
                    <a:pt x="0" y="298"/>
                  </a:cubicBezTo>
                  <a:cubicBezTo>
                    <a:pt x="134" y="157"/>
                    <a:pt x="259" y="110"/>
                    <a:pt x="259" y="110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6"/>
            <p:cNvSpPr/>
            <p:nvPr/>
          </p:nvSpPr>
          <p:spPr>
            <a:xfrm>
              <a:off x="2533425" y="3432100"/>
              <a:ext cx="64175" cy="67500"/>
            </a:xfrm>
            <a:custGeom>
              <a:rect b="b" l="l" r="r" t="t"/>
              <a:pathLst>
                <a:path extrusionOk="0" h="2700" w="2567">
                  <a:moveTo>
                    <a:pt x="2137" y="0"/>
                  </a:moveTo>
                  <a:cubicBezTo>
                    <a:pt x="2129" y="0"/>
                    <a:pt x="1456" y="767"/>
                    <a:pt x="1456" y="767"/>
                  </a:cubicBezTo>
                  <a:lnTo>
                    <a:pt x="1534" y="845"/>
                  </a:lnTo>
                  <a:lnTo>
                    <a:pt x="1597" y="916"/>
                  </a:lnTo>
                  <a:lnTo>
                    <a:pt x="1620" y="939"/>
                  </a:lnTo>
                  <a:lnTo>
                    <a:pt x="1612" y="947"/>
                  </a:lnTo>
                  <a:lnTo>
                    <a:pt x="1495" y="1096"/>
                  </a:lnTo>
                  <a:cubicBezTo>
                    <a:pt x="1417" y="1197"/>
                    <a:pt x="1338" y="1291"/>
                    <a:pt x="1260" y="1385"/>
                  </a:cubicBezTo>
                  <a:cubicBezTo>
                    <a:pt x="1182" y="1479"/>
                    <a:pt x="1096" y="1573"/>
                    <a:pt x="1018" y="1659"/>
                  </a:cubicBezTo>
                  <a:cubicBezTo>
                    <a:pt x="971" y="1698"/>
                    <a:pt x="932" y="1737"/>
                    <a:pt x="892" y="1776"/>
                  </a:cubicBezTo>
                  <a:cubicBezTo>
                    <a:pt x="869" y="1792"/>
                    <a:pt x="853" y="1808"/>
                    <a:pt x="838" y="1816"/>
                  </a:cubicBezTo>
                  <a:lnTo>
                    <a:pt x="814" y="1831"/>
                  </a:lnTo>
                  <a:cubicBezTo>
                    <a:pt x="814" y="1831"/>
                    <a:pt x="814" y="1831"/>
                    <a:pt x="814" y="1839"/>
                  </a:cubicBezTo>
                  <a:lnTo>
                    <a:pt x="806" y="1847"/>
                  </a:lnTo>
                  <a:lnTo>
                    <a:pt x="493" y="1800"/>
                  </a:lnTo>
                  <a:cubicBezTo>
                    <a:pt x="486" y="1799"/>
                    <a:pt x="478" y="1798"/>
                    <a:pt x="470" y="1798"/>
                  </a:cubicBezTo>
                  <a:cubicBezTo>
                    <a:pt x="414" y="1798"/>
                    <a:pt x="355" y="1822"/>
                    <a:pt x="321" y="1870"/>
                  </a:cubicBezTo>
                  <a:lnTo>
                    <a:pt x="55" y="2168"/>
                  </a:lnTo>
                  <a:cubicBezTo>
                    <a:pt x="0" y="2222"/>
                    <a:pt x="8" y="2316"/>
                    <a:pt x="71" y="2371"/>
                  </a:cubicBezTo>
                  <a:lnTo>
                    <a:pt x="140" y="2417"/>
                  </a:lnTo>
                  <a:lnTo>
                    <a:pt x="140" y="2417"/>
                  </a:lnTo>
                  <a:lnTo>
                    <a:pt x="94" y="2520"/>
                  </a:lnTo>
                  <a:cubicBezTo>
                    <a:pt x="79" y="2559"/>
                    <a:pt x="102" y="2606"/>
                    <a:pt x="141" y="2606"/>
                  </a:cubicBezTo>
                  <a:cubicBezTo>
                    <a:pt x="148" y="2607"/>
                    <a:pt x="155" y="2608"/>
                    <a:pt x="161" y="2608"/>
                  </a:cubicBezTo>
                  <a:cubicBezTo>
                    <a:pt x="193" y="2608"/>
                    <a:pt x="222" y="2593"/>
                    <a:pt x="235" y="2567"/>
                  </a:cubicBezTo>
                  <a:lnTo>
                    <a:pt x="478" y="2254"/>
                  </a:lnTo>
                  <a:lnTo>
                    <a:pt x="478" y="2254"/>
                  </a:lnTo>
                  <a:lnTo>
                    <a:pt x="251" y="2645"/>
                  </a:lnTo>
                  <a:cubicBezTo>
                    <a:pt x="235" y="2668"/>
                    <a:pt x="266" y="2700"/>
                    <a:pt x="298" y="2700"/>
                  </a:cubicBezTo>
                  <a:cubicBezTo>
                    <a:pt x="415" y="2668"/>
                    <a:pt x="517" y="2598"/>
                    <a:pt x="595" y="2504"/>
                  </a:cubicBezTo>
                  <a:lnTo>
                    <a:pt x="658" y="2418"/>
                  </a:lnTo>
                  <a:cubicBezTo>
                    <a:pt x="658" y="2418"/>
                    <a:pt x="759" y="2528"/>
                    <a:pt x="939" y="2567"/>
                  </a:cubicBezTo>
                  <a:cubicBezTo>
                    <a:pt x="964" y="2573"/>
                    <a:pt x="989" y="2577"/>
                    <a:pt x="1013" y="2577"/>
                  </a:cubicBezTo>
                  <a:cubicBezTo>
                    <a:pt x="1160" y="2577"/>
                    <a:pt x="1293" y="2463"/>
                    <a:pt x="1299" y="2308"/>
                  </a:cubicBezTo>
                  <a:cubicBezTo>
                    <a:pt x="1299" y="2285"/>
                    <a:pt x="1299" y="2262"/>
                    <a:pt x="1291" y="2238"/>
                  </a:cubicBezTo>
                  <a:cubicBezTo>
                    <a:pt x="1346" y="2199"/>
                    <a:pt x="1385" y="2168"/>
                    <a:pt x="1432" y="2129"/>
                  </a:cubicBezTo>
                  <a:cubicBezTo>
                    <a:pt x="1542" y="2050"/>
                    <a:pt x="1644" y="1956"/>
                    <a:pt x="1745" y="1878"/>
                  </a:cubicBezTo>
                  <a:cubicBezTo>
                    <a:pt x="1847" y="1792"/>
                    <a:pt x="1941" y="1706"/>
                    <a:pt x="2043" y="1620"/>
                  </a:cubicBezTo>
                  <a:lnTo>
                    <a:pt x="2191" y="1487"/>
                  </a:lnTo>
                  <a:lnTo>
                    <a:pt x="2262" y="1424"/>
                  </a:lnTo>
                  <a:lnTo>
                    <a:pt x="2285" y="1409"/>
                  </a:lnTo>
                  <a:lnTo>
                    <a:pt x="2293" y="1401"/>
                  </a:lnTo>
                  <a:lnTo>
                    <a:pt x="2309" y="1385"/>
                  </a:lnTo>
                  <a:cubicBezTo>
                    <a:pt x="2332" y="1354"/>
                    <a:pt x="2356" y="1330"/>
                    <a:pt x="2379" y="1299"/>
                  </a:cubicBezTo>
                  <a:cubicBezTo>
                    <a:pt x="2543" y="1072"/>
                    <a:pt x="2567" y="736"/>
                    <a:pt x="2418" y="470"/>
                  </a:cubicBezTo>
                  <a:lnTo>
                    <a:pt x="2137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6"/>
            <p:cNvSpPr/>
            <p:nvPr/>
          </p:nvSpPr>
          <p:spPr>
            <a:xfrm>
              <a:off x="2569800" y="3450475"/>
              <a:ext cx="9025" cy="5125"/>
            </a:xfrm>
            <a:custGeom>
              <a:rect b="b" l="l" r="r" t="t"/>
              <a:pathLst>
                <a:path extrusionOk="0" h="205" w="361">
                  <a:moveTo>
                    <a:pt x="361" y="1"/>
                  </a:moveTo>
                  <a:lnTo>
                    <a:pt x="1" y="32"/>
                  </a:lnTo>
                  <a:lnTo>
                    <a:pt x="165" y="204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6"/>
            <p:cNvSpPr/>
            <p:nvPr/>
          </p:nvSpPr>
          <p:spPr>
            <a:xfrm>
              <a:off x="2553775" y="3475725"/>
              <a:ext cx="4700" cy="7650"/>
            </a:xfrm>
            <a:custGeom>
              <a:rect b="b" l="l" r="r" t="t"/>
              <a:pathLst>
                <a:path extrusionOk="0" h="306" w="188">
                  <a:moveTo>
                    <a:pt x="102" y="0"/>
                  </a:moveTo>
                  <a:lnTo>
                    <a:pt x="0" y="94"/>
                  </a:lnTo>
                  <a:cubicBezTo>
                    <a:pt x="0" y="94"/>
                    <a:pt x="165" y="180"/>
                    <a:pt x="188" y="305"/>
                  </a:cubicBezTo>
                  <a:cubicBezTo>
                    <a:pt x="188" y="305"/>
                    <a:pt x="165" y="24"/>
                    <a:pt x="1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6"/>
            <p:cNvSpPr/>
            <p:nvPr/>
          </p:nvSpPr>
          <p:spPr>
            <a:xfrm>
              <a:off x="2467500" y="3450475"/>
              <a:ext cx="9225" cy="19000"/>
            </a:xfrm>
            <a:custGeom>
              <a:rect b="b" l="l" r="r" t="t"/>
              <a:pathLst>
                <a:path extrusionOk="0" h="760" w="369">
                  <a:moveTo>
                    <a:pt x="368" y="1"/>
                  </a:moveTo>
                  <a:lnTo>
                    <a:pt x="1" y="298"/>
                  </a:lnTo>
                  <a:lnTo>
                    <a:pt x="141" y="259"/>
                  </a:lnTo>
                  <a:lnTo>
                    <a:pt x="173" y="760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6"/>
            <p:cNvSpPr/>
            <p:nvPr/>
          </p:nvSpPr>
          <p:spPr>
            <a:xfrm>
              <a:off x="2553775" y="3445200"/>
              <a:ext cx="14300" cy="22725"/>
            </a:xfrm>
            <a:custGeom>
              <a:rect b="b" l="l" r="r" t="t"/>
              <a:pathLst>
                <a:path extrusionOk="0" h="909" w="572">
                  <a:moveTo>
                    <a:pt x="0" y="1"/>
                  </a:moveTo>
                  <a:lnTo>
                    <a:pt x="204" y="908"/>
                  </a:lnTo>
                  <a:lnTo>
                    <a:pt x="243" y="282"/>
                  </a:lnTo>
                  <a:lnTo>
                    <a:pt x="571" y="3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6"/>
            <p:cNvSpPr/>
            <p:nvPr/>
          </p:nvSpPr>
          <p:spPr>
            <a:xfrm>
              <a:off x="2471800" y="3303375"/>
              <a:ext cx="87850" cy="68700"/>
            </a:xfrm>
            <a:custGeom>
              <a:rect b="b" l="l" r="r" t="t"/>
              <a:pathLst>
                <a:path extrusionOk="0" h="2748" w="3514">
                  <a:moveTo>
                    <a:pt x="1799" y="0"/>
                  </a:moveTo>
                  <a:cubicBezTo>
                    <a:pt x="1789" y="0"/>
                    <a:pt x="1779" y="1"/>
                    <a:pt x="1769" y="1"/>
                  </a:cubicBezTo>
                  <a:cubicBezTo>
                    <a:pt x="1057" y="16"/>
                    <a:pt x="462" y="541"/>
                    <a:pt x="306" y="1237"/>
                  </a:cubicBezTo>
                  <a:cubicBezTo>
                    <a:pt x="134" y="1284"/>
                    <a:pt x="1" y="1441"/>
                    <a:pt x="1" y="1628"/>
                  </a:cubicBezTo>
                  <a:cubicBezTo>
                    <a:pt x="1" y="1816"/>
                    <a:pt x="118" y="1965"/>
                    <a:pt x="282" y="2020"/>
                  </a:cubicBezTo>
                  <a:cubicBezTo>
                    <a:pt x="189" y="2098"/>
                    <a:pt x="126" y="2207"/>
                    <a:pt x="126" y="2340"/>
                  </a:cubicBezTo>
                  <a:cubicBezTo>
                    <a:pt x="126" y="2567"/>
                    <a:pt x="314" y="2747"/>
                    <a:pt x="541" y="2747"/>
                  </a:cubicBezTo>
                  <a:cubicBezTo>
                    <a:pt x="681" y="2747"/>
                    <a:pt x="807" y="2677"/>
                    <a:pt x="885" y="2567"/>
                  </a:cubicBezTo>
                  <a:cubicBezTo>
                    <a:pt x="963" y="2591"/>
                    <a:pt x="1049" y="2599"/>
                    <a:pt x="1135" y="2599"/>
                  </a:cubicBezTo>
                  <a:lnTo>
                    <a:pt x="2426" y="2575"/>
                  </a:lnTo>
                  <a:cubicBezTo>
                    <a:pt x="2528" y="2575"/>
                    <a:pt x="2622" y="2552"/>
                    <a:pt x="2716" y="2520"/>
                  </a:cubicBezTo>
                  <a:cubicBezTo>
                    <a:pt x="2786" y="2622"/>
                    <a:pt x="2896" y="2692"/>
                    <a:pt x="3021" y="2700"/>
                  </a:cubicBezTo>
                  <a:cubicBezTo>
                    <a:pt x="3031" y="2701"/>
                    <a:pt x="3040" y="2701"/>
                    <a:pt x="3050" y="2701"/>
                  </a:cubicBezTo>
                  <a:cubicBezTo>
                    <a:pt x="3263" y="2701"/>
                    <a:pt x="3436" y="2534"/>
                    <a:pt x="3451" y="2325"/>
                  </a:cubicBezTo>
                  <a:cubicBezTo>
                    <a:pt x="3459" y="2192"/>
                    <a:pt x="3412" y="2082"/>
                    <a:pt x="3326" y="2004"/>
                  </a:cubicBezTo>
                  <a:cubicBezTo>
                    <a:pt x="3420" y="1933"/>
                    <a:pt x="3490" y="1824"/>
                    <a:pt x="3498" y="1691"/>
                  </a:cubicBezTo>
                  <a:cubicBezTo>
                    <a:pt x="3514" y="1542"/>
                    <a:pt x="3436" y="1401"/>
                    <a:pt x="3310" y="1331"/>
                  </a:cubicBezTo>
                  <a:cubicBezTo>
                    <a:pt x="3179" y="574"/>
                    <a:pt x="2553" y="0"/>
                    <a:pt x="1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6"/>
            <p:cNvSpPr/>
            <p:nvPr/>
          </p:nvSpPr>
          <p:spPr>
            <a:xfrm>
              <a:off x="2474925" y="3315500"/>
              <a:ext cx="81400" cy="100775"/>
            </a:xfrm>
            <a:custGeom>
              <a:rect b="b" l="l" r="r" t="t"/>
              <a:pathLst>
                <a:path extrusionOk="0" h="4031" w="3256">
                  <a:moveTo>
                    <a:pt x="1096" y="1"/>
                  </a:moveTo>
                  <a:cubicBezTo>
                    <a:pt x="697" y="9"/>
                    <a:pt x="377" y="330"/>
                    <a:pt x="377" y="721"/>
                  </a:cubicBezTo>
                  <a:lnTo>
                    <a:pt x="377" y="1253"/>
                  </a:lnTo>
                  <a:cubicBezTo>
                    <a:pt x="173" y="1253"/>
                    <a:pt x="1" y="1425"/>
                    <a:pt x="1" y="1628"/>
                  </a:cubicBezTo>
                  <a:lnTo>
                    <a:pt x="1" y="1668"/>
                  </a:lnTo>
                  <a:cubicBezTo>
                    <a:pt x="1" y="1879"/>
                    <a:pt x="173" y="2043"/>
                    <a:pt x="377" y="2043"/>
                  </a:cubicBezTo>
                  <a:lnTo>
                    <a:pt x="377" y="2114"/>
                  </a:lnTo>
                  <a:cubicBezTo>
                    <a:pt x="377" y="2528"/>
                    <a:pt x="611" y="2888"/>
                    <a:pt x="948" y="3076"/>
                  </a:cubicBezTo>
                  <a:lnTo>
                    <a:pt x="948" y="3451"/>
                  </a:lnTo>
                  <a:cubicBezTo>
                    <a:pt x="956" y="3772"/>
                    <a:pt x="1229" y="4031"/>
                    <a:pt x="1566" y="4031"/>
                  </a:cubicBezTo>
                  <a:cubicBezTo>
                    <a:pt x="1902" y="4023"/>
                    <a:pt x="2176" y="3772"/>
                    <a:pt x="2176" y="3451"/>
                  </a:cubicBezTo>
                  <a:lnTo>
                    <a:pt x="2176" y="3099"/>
                  </a:lnTo>
                  <a:cubicBezTo>
                    <a:pt x="2544" y="2927"/>
                    <a:pt x="2802" y="2544"/>
                    <a:pt x="2802" y="2114"/>
                  </a:cubicBezTo>
                  <a:lnTo>
                    <a:pt x="2802" y="2043"/>
                  </a:lnTo>
                  <a:lnTo>
                    <a:pt x="2880" y="2043"/>
                  </a:lnTo>
                  <a:cubicBezTo>
                    <a:pt x="3092" y="2043"/>
                    <a:pt x="3256" y="1871"/>
                    <a:pt x="3256" y="1668"/>
                  </a:cubicBezTo>
                  <a:lnTo>
                    <a:pt x="3256" y="1628"/>
                  </a:lnTo>
                  <a:cubicBezTo>
                    <a:pt x="3256" y="1417"/>
                    <a:pt x="3092" y="1253"/>
                    <a:pt x="2880" y="1253"/>
                  </a:cubicBezTo>
                  <a:lnTo>
                    <a:pt x="2794" y="1253"/>
                  </a:lnTo>
                  <a:lnTo>
                    <a:pt x="2794" y="1206"/>
                  </a:lnTo>
                  <a:lnTo>
                    <a:pt x="2794" y="1135"/>
                  </a:lnTo>
                  <a:lnTo>
                    <a:pt x="2794" y="588"/>
                  </a:lnTo>
                  <a:cubicBezTo>
                    <a:pt x="2794" y="267"/>
                    <a:pt x="2536" y="1"/>
                    <a:pt x="2215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6"/>
            <p:cNvSpPr/>
            <p:nvPr/>
          </p:nvSpPr>
          <p:spPr>
            <a:xfrm>
              <a:off x="2484325" y="3366575"/>
              <a:ext cx="60675" cy="37175"/>
            </a:xfrm>
            <a:custGeom>
              <a:rect b="b" l="l" r="r" t="t"/>
              <a:pathLst>
                <a:path extrusionOk="0" h="1487" w="2427">
                  <a:moveTo>
                    <a:pt x="1" y="0"/>
                  </a:moveTo>
                  <a:lnTo>
                    <a:pt x="1" y="71"/>
                  </a:lnTo>
                  <a:cubicBezTo>
                    <a:pt x="1" y="532"/>
                    <a:pt x="290" y="931"/>
                    <a:pt x="697" y="1096"/>
                  </a:cubicBezTo>
                  <a:cubicBezTo>
                    <a:pt x="759" y="1315"/>
                    <a:pt x="963" y="1487"/>
                    <a:pt x="1205" y="1487"/>
                  </a:cubicBezTo>
                  <a:cubicBezTo>
                    <a:pt x="1448" y="1487"/>
                    <a:pt x="1651" y="1322"/>
                    <a:pt x="1714" y="1096"/>
                  </a:cubicBezTo>
                  <a:cubicBezTo>
                    <a:pt x="2129" y="939"/>
                    <a:pt x="2426" y="540"/>
                    <a:pt x="2426" y="71"/>
                  </a:cubicBezTo>
                  <a:lnTo>
                    <a:pt x="2426" y="0"/>
                  </a:lnTo>
                  <a:lnTo>
                    <a:pt x="2418" y="0"/>
                  </a:lnTo>
                  <a:cubicBezTo>
                    <a:pt x="2356" y="548"/>
                    <a:pt x="1886" y="970"/>
                    <a:pt x="1331" y="970"/>
                  </a:cubicBezTo>
                  <a:lnTo>
                    <a:pt x="1104" y="970"/>
                  </a:lnTo>
                  <a:cubicBezTo>
                    <a:pt x="1099" y="970"/>
                    <a:pt x="1094" y="970"/>
                    <a:pt x="1089" y="970"/>
                  </a:cubicBezTo>
                  <a:cubicBezTo>
                    <a:pt x="532" y="970"/>
                    <a:pt x="70" y="543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6"/>
            <p:cNvSpPr/>
            <p:nvPr/>
          </p:nvSpPr>
          <p:spPr>
            <a:xfrm>
              <a:off x="2545550" y="3351425"/>
              <a:ext cx="6875" cy="9500"/>
            </a:xfrm>
            <a:custGeom>
              <a:rect b="b" l="l" r="r" t="t"/>
              <a:pathLst>
                <a:path extrusionOk="0" h="380" w="275">
                  <a:moveTo>
                    <a:pt x="227" y="1"/>
                  </a:moveTo>
                  <a:cubicBezTo>
                    <a:pt x="216" y="1"/>
                    <a:pt x="205" y="6"/>
                    <a:pt x="196" y="19"/>
                  </a:cubicBezTo>
                  <a:lnTo>
                    <a:pt x="1" y="238"/>
                  </a:lnTo>
                  <a:lnTo>
                    <a:pt x="149" y="371"/>
                  </a:lnTo>
                  <a:cubicBezTo>
                    <a:pt x="157" y="379"/>
                    <a:pt x="173" y="379"/>
                    <a:pt x="181" y="379"/>
                  </a:cubicBezTo>
                  <a:cubicBezTo>
                    <a:pt x="188" y="379"/>
                    <a:pt x="204" y="371"/>
                    <a:pt x="212" y="364"/>
                  </a:cubicBezTo>
                  <a:cubicBezTo>
                    <a:pt x="220" y="348"/>
                    <a:pt x="220" y="324"/>
                    <a:pt x="204" y="309"/>
                  </a:cubicBezTo>
                  <a:lnTo>
                    <a:pt x="118" y="231"/>
                  </a:lnTo>
                  <a:lnTo>
                    <a:pt x="259" y="66"/>
                  </a:lnTo>
                  <a:cubicBezTo>
                    <a:pt x="274" y="51"/>
                    <a:pt x="274" y="27"/>
                    <a:pt x="251" y="11"/>
                  </a:cubicBezTo>
                  <a:cubicBezTo>
                    <a:pt x="244" y="4"/>
                    <a:pt x="235" y="1"/>
                    <a:pt x="2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6"/>
            <p:cNvSpPr/>
            <p:nvPr/>
          </p:nvSpPr>
          <p:spPr>
            <a:xfrm>
              <a:off x="2479425" y="3351875"/>
              <a:ext cx="6100" cy="9425"/>
            </a:xfrm>
            <a:custGeom>
              <a:rect b="b" l="l" r="r" t="t"/>
              <a:pathLst>
                <a:path extrusionOk="0" h="377" w="244">
                  <a:moveTo>
                    <a:pt x="53" y="1"/>
                  </a:moveTo>
                  <a:cubicBezTo>
                    <a:pt x="45" y="1"/>
                    <a:pt x="38" y="3"/>
                    <a:pt x="32" y="9"/>
                  </a:cubicBezTo>
                  <a:cubicBezTo>
                    <a:pt x="9" y="17"/>
                    <a:pt x="9" y="40"/>
                    <a:pt x="17" y="64"/>
                  </a:cubicBezTo>
                  <a:lnTo>
                    <a:pt x="134" y="244"/>
                  </a:lnTo>
                  <a:lnTo>
                    <a:pt x="24" y="306"/>
                  </a:lnTo>
                  <a:cubicBezTo>
                    <a:pt x="9" y="314"/>
                    <a:pt x="1" y="338"/>
                    <a:pt x="17" y="361"/>
                  </a:cubicBezTo>
                  <a:cubicBezTo>
                    <a:pt x="24" y="377"/>
                    <a:pt x="32" y="377"/>
                    <a:pt x="48" y="377"/>
                  </a:cubicBezTo>
                  <a:lnTo>
                    <a:pt x="71" y="377"/>
                  </a:lnTo>
                  <a:lnTo>
                    <a:pt x="243" y="267"/>
                  </a:lnTo>
                  <a:lnTo>
                    <a:pt x="87" y="17"/>
                  </a:lnTo>
                  <a:cubicBezTo>
                    <a:pt x="77" y="7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6"/>
            <p:cNvSpPr/>
            <p:nvPr/>
          </p:nvSpPr>
          <p:spPr>
            <a:xfrm>
              <a:off x="2512700" y="3382800"/>
              <a:ext cx="5300" cy="2175"/>
            </a:xfrm>
            <a:custGeom>
              <a:rect b="b" l="l" r="r" t="t"/>
              <a:pathLst>
                <a:path extrusionOk="0" h="87" w="212">
                  <a:moveTo>
                    <a:pt x="102" y="1"/>
                  </a:moveTo>
                  <a:cubicBezTo>
                    <a:pt x="63" y="1"/>
                    <a:pt x="24" y="24"/>
                    <a:pt x="0" y="63"/>
                  </a:cubicBezTo>
                  <a:cubicBezTo>
                    <a:pt x="0" y="71"/>
                    <a:pt x="0" y="79"/>
                    <a:pt x="8" y="79"/>
                  </a:cubicBezTo>
                  <a:cubicBezTo>
                    <a:pt x="12" y="83"/>
                    <a:pt x="16" y="85"/>
                    <a:pt x="19" y="85"/>
                  </a:cubicBezTo>
                  <a:cubicBezTo>
                    <a:pt x="22" y="85"/>
                    <a:pt x="24" y="83"/>
                    <a:pt x="24" y="79"/>
                  </a:cubicBezTo>
                  <a:cubicBezTo>
                    <a:pt x="39" y="47"/>
                    <a:pt x="70" y="32"/>
                    <a:pt x="102" y="32"/>
                  </a:cubicBezTo>
                  <a:cubicBezTo>
                    <a:pt x="133" y="32"/>
                    <a:pt x="164" y="47"/>
                    <a:pt x="180" y="79"/>
                  </a:cubicBezTo>
                  <a:cubicBezTo>
                    <a:pt x="188" y="87"/>
                    <a:pt x="188" y="87"/>
                    <a:pt x="196" y="87"/>
                  </a:cubicBezTo>
                  <a:lnTo>
                    <a:pt x="203" y="87"/>
                  </a:lnTo>
                  <a:cubicBezTo>
                    <a:pt x="211" y="79"/>
                    <a:pt x="211" y="71"/>
                    <a:pt x="211" y="63"/>
                  </a:cubicBezTo>
                  <a:cubicBezTo>
                    <a:pt x="188" y="24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6"/>
            <p:cNvSpPr/>
            <p:nvPr/>
          </p:nvSpPr>
          <p:spPr>
            <a:xfrm>
              <a:off x="2522675" y="3336975"/>
              <a:ext cx="16050" cy="8500"/>
            </a:xfrm>
            <a:custGeom>
              <a:rect b="b" l="l" r="r" t="t"/>
              <a:pathLst>
                <a:path extrusionOk="0" h="340" w="642">
                  <a:moveTo>
                    <a:pt x="228" y="0"/>
                  </a:moveTo>
                  <a:cubicBezTo>
                    <a:pt x="155" y="0"/>
                    <a:pt x="96" y="18"/>
                    <a:pt x="63" y="42"/>
                  </a:cubicBezTo>
                  <a:cubicBezTo>
                    <a:pt x="0" y="81"/>
                    <a:pt x="0" y="128"/>
                    <a:pt x="31" y="151"/>
                  </a:cubicBezTo>
                  <a:cubicBezTo>
                    <a:pt x="63" y="183"/>
                    <a:pt x="117" y="190"/>
                    <a:pt x="164" y="206"/>
                  </a:cubicBezTo>
                  <a:cubicBezTo>
                    <a:pt x="211" y="222"/>
                    <a:pt x="258" y="237"/>
                    <a:pt x="297" y="253"/>
                  </a:cubicBezTo>
                  <a:cubicBezTo>
                    <a:pt x="344" y="269"/>
                    <a:pt x="391" y="284"/>
                    <a:pt x="438" y="300"/>
                  </a:cubicBezTo>
                  <a:cubicBezTo>
                    <a:pt x="485" y="323"/>
                    <a:pt x="524" y="339"/>
                    <a:pt x="571" y="339"/>
                  </a:cubicBezTo>
                  <a:cubicBezTo>
                    <a:pt x="610" y="339"/>
                    <a:pt x="642" y="300"/>
                    <a:pt x="618" y="230"/>
                  </a:cubicBezTo>
                  <a:cubicBezTo>
                    <a:pt x="603" y="167"/>
                    <a:pt x="517" y="73"/>
                    <a:pt x="384" y="26"/>
                  </a:cubicBezTo>
                  <a:cubicBezTo>
                    <a:pt x="328" y="8"/>
                    <a:pt x="275" y="0"/>
                    <a:pt x="2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6"/>
            <p:cNvSpPr/>
            <p:nvPr/>
          </p:nvSpPr>
          <p:spPr>
            <a:xfrm>
              <a:off x="2491575" y="3342300"/>
              <a:ext cx="16050" cy="6325"/>
            </a:xfrm>
            <a:custGeom>
              <a:rect b="b" l="l" r="r" t="t"/>
              <a:pathLst>
                <a:path extrusionOk="0" h="253" w="642">
                  <a:moveTo>
                    <a:pt x="336" y="0"/>
                  </a:moveTo>
                  <a:cubicBezTo>
                    <a:pt x="326" y="0"/>
                    <a:pt x="316" y="0"/>
                    <a:pt x="305" y="1"/>
                  </a:cubicBezTo>
                  <a:cubicBezTo>
                    <a:pt x="172" y="17"/>
                    <a:pt x="70" y="79"/>
                    <a:pt x="39" y="134"/>
                  </a:cubicBezTo>
                  <a:cubicBezTo>
                    <a:pt x="0" y="189"/>
                    <a:pt x="23" y="228"/>
                    <a:pt x="55" y="243"/>
                  </a:cubicBezTo>
                  <a:cubicBezTo>
                    <a:pt x="71" y="250"/>
                    <a:pt x="89" y="252"/>
                    <a:pt x="108" y="252"/>
                  </a:cubicBezTo>
                  <a:cubicBezTo>
                    <a:pt x="134" y="252"/>
                    <a:pt x="161" y="248"/>
                    <a:pt x="188" y="243"/>
                  </a:cubicBezTo>
                  <a:cubicBezTo>
                    <a:pt x="235" y="236"/>
                    <a:pt x="290" y="228"/>
                    <a:pt x="329" y="228"/>
                  </a:cubicBezTo>
                  <a:cubicBezTo>
                    <a:pt x="368" y="228"/>
                    <a:pt x="415" y="220"/>
                    <a:pt x="462" y="220"/>
                  </a:cubicBezTo>
                  <a:cubicBezTo>
                    <a:pt x="509" y="220"/>
                    <a:pt x="563" y="220"/>
                    <a:pt x="595" y="204"/>
                  </a:cubicBezTo>
                  <a:cubicBezTo>
                    <a:pt x="634" y="189"/>
                    <a:pt x="642" y="142"/>
                    <a:pt x="595" y="87"/>
                  </a:cubicBezTo>
                  <a:cubicBezTo>
                    <a:pt x="558" y="43"/>
                    <a:pt x="462" y="0"/>
                    <a:pt x="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6"/>
            <p:cNvSpPr/>
            <p:nvPr/>
          </p:nvSpPr>
          <p:spPr>
            <a:xfrm>
              <a:off x="2524025" y="3350900"/>
              <a:ext cx="5700" cy="5000"/>
            </a:xfrm>
            <a:custGeom>
              <a:rect b="b" l="l" r="r" t="t"/>
              <a:pathLst>
                <a:path extrusionOk="0" h="200" w="228">
                  <a:moveTo>
                    <a:pt x="117" y="1"/>
                  </a:moveTo>
                  <a:cubicBezTo>
                    <a:pt x="99" y="1"/>
                    <a:pt x="80" y="6"/>
                    <a:pt x="63" y="17"/>
                  </a:cubicBezTo>
                  <a:cubicBezTo>
                    <a:pt x="17" y="40"/>
                    <a:pt x="1" y="103"/>
                    <a:pt x="24" y="150"/>
                  </a:cubicBezTo>
                  <a:cubicBezTo>
                    <a:pt x="46" y="182"/>
                    <a:pt x="82" y="200"/>
                    <a:pt x="118" y="200"/>
                  </a:cubicBezTo>
                  <a:cubicBezTo>
                    <a:pt x="135" y="200"/>
                    <a:pt x="151" y="196"/>
                    <a:pt x="165" y="189"/>
                  </a:cubicBezTo>
                  <a:cubicBezTo>
                    <a:pt x="212" y="158"/>
                    <a:pt x="228" y="95"/>
                    <a:pt x="196" y="48"/>
                  </a:cubicBezTo>
                  <a:cubicBezTo>
                    <a:pt x="181" y="18"/>
                    <a:pt x="150" y="1"/>
                    <a:pt x="117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6"/>
            <p:cNvSpPr/>
            <p:nvPr/>
          </p:nvSpPr>
          <p:spPr>
            <a:xfrm>
              <a:off x="2496450" y="3350725"/>
              <a:ext cx="5900" cy="5125"/>
            </a:xfrm>
            <a:custGeom>
              <a:rect b="b" l="l" r="r" t="t"/>
              <a:pathLst>
                <a:path extrusionOk="0" h="205" w="236">
                  <a:moveTo>
                    <a:pt x="120" y="0"/>
                  </a:moveTo>
                  <a:cubicBezTo>
                    <a:pt x="102" y="0"/>
                    <a:pt x="82" y="5"/>
                    <a:pt x="63" y="16"/>
                  </a:cubicBezTo>
                  <a:cubicBezTo>
                    <a:pt x="16" y="47"/>
                    <a:pt x="1" y="110"/>
                    <a:pt x="32" y="157"/>
                  </a:cubicBezTo>
                  <a:cubicBezTo>
                    <a:pt x="52" y="187"/>
                    <a:pt x="85" y="204"/>
                    <a:pt x="119" y="204"/>
                  </a:cubicBezTo>
                  <a:cubicBezTo>
                    <a:pt x="138" y="204"/>
                    <a:pt x="156" y="199"/>
                    <a:pt x="173" y="188"/>
                  </a:cubicBezTo>
                  <a:cubicBezTo>
                    <a:pt x="220" y="165"/>
                    <a:pt x="235" y="102"/>
                    <a:pt x="204" y="55"/>
                  </a:cubicBezTo>
                  <a:cubicBezTo>
                    <a:pt x="189" y="19"/>
                    <a:pt x="156" y="0"/>
                    <a:pt x="120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6"/>
            <p:cNvSpPr/>
            <p:nvPr/>
          </p:nvSpPr>
          <p:spPr>
            <a:xfrm>
              <a:off x="2523250" y="3354425"/>
              <a:ext cx="7650" cy="2975"/>
            </a:xfrm>
            <a:custGeom>
              <a:rect b="b" l="l" r="r" t="t"/>
              <a:pathLst>
                <a:path extrusionOk="0" h="119" w="306">
                  <a:moveTo>
                    <a:pt x="149" y="0"/>
                  </a:moveTo>
                  <a:cubicBezTo>
                    <a:pt x="83" y="0"/>
                    <a:pt x="36" y="31"/>
                    <a:pt x="16" y="56"/>
                  </a:cubicBezTo>
                  <a:cubicBezTo>
                    <a:pt x="1" y="71"/>
                    <a:pt x="1" y="95"/>
                    <a:pt x="24" y="111"/>
                  </a:cubicBezTo>
                  <a:cubicBezTo>
                    <a:pt x="32" y="118"/>
                    <a:pt x="40" y="118"/>
                    <a:pt x="48" y="118"/>
                  </a:cubicBezTo>
                  <a:cubicBezTo>
                    <a:pt x="55" y="118"/>
                    <a:pt x="71" y="118"/>
                    <a:pt x="79" y="111"/>
                  </a:cubicBezTo>
                  <a:cubicBezTo>
                    <a:pt x="79" y="111"/>
                    <a:pt x="103" y="83"/>
                    <a:pt x="150" y="83"/>
                  </a:cubicBezTo>
                  <a:cubicBezTo>
                    <a:pt x="173" y="83"/>
                    <a:pt x="201" y="90"/>
                    <a:pt x="235" y="111"/>
                  </a:cubicBezTo>
                  <a:cubicBezTo>
                    <a:pt x="242" y="113"/>
                    <a:pt x="248" y="114"/>
                    <a:pt x="254" y="114"/>
                  </a:cubicBezTo>
                  <a:cubicBezTo>
                    <a:pt x="270" y="114"/>
                    <a:pt x="284" y="106"/>
                    <a:pt x="290" y="95"/>
                  </a:cubicBezTo>
                  <a:cubicBezTo>
                    <a:pt x="306" y="79"/>
                    <a:pt x="298" y="48"/>
                    <a:pt x="282" y="40"/>
                  </a:cubicBezTo>
                  <a:cubicBezTo>
                    <a:pt x="233" y="11"/>
                    <a:pt x="188" y="0"/>
                    <a:pt x="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6"/>
            <p:cNvSpPr/>
            <p:nvPr/>
          </p:nvSpPr>
          <p:spPr>
            <a:xfrm>
              <a:off x="2495675" y="3354075"/>
              <a:ext cx="7450" cy="3125"/>
            </a:xfrm>
            <a:custGeom>
              <a:rect b="b" l="l" r="r" t="t"/>
              <a:pathLst>
                <a:path extrusionOk="0" h="125" w="298">
                  <a:moveTo>
                    <a:pt x="141" y="1"/>
                  </a:moveTo>
                  <a:cubicBezTo>
                    <a:pt x="80" y="1"/>
                    <a:pt x="35" y="30"/>
                    <a:pt x="16" y="54"/>
                  </a:cubicBezTo>
                  <a:cubicBezTo>
                    <a:pt x="0" y="78"/>
                    <a:pt x="0" y="101"/>
                    <a:pt x="16" y="117"/>
                  </a:cubicBezTo>
                  <a:cubicBezTo>
                    <a:pt x="24" y="117"/>
                    <a:pt x="32" y="125"/>
                    <a:pt x="47" y="125"/>
                  </a:cubicBezTo>
                  <a:cubicBezTo>
                    <a:pt x="55" y="125"/>
                    <a:pt x="63" y="117"/>
                    <a:pt x="71" y="109"/>
                  </a:cubicBezTo>
                  <a:cubicBezTo>
                    <a:pt x="76" y="104"/>
                    <a:pt x="100" y="79"/>
                    <a:pt x="145" y="79"/>
                  </a:cubicBezTo>
                  <a:cubicBezTo>
                    <a:pt x="169" y="79"/>
                    <a:pt x="199" y="87"/>
                    <a:pt x="235" y="109"/>
                  </a:cubicBezTo>
                  <a:cubicBezTo>
                    <a:pt x="241" y="115"/>
                    <a:pt x="248" y="117"/>
                    <a:pt x="256" y="117"/>
                  </a:cubicBezTo>
                  <a:cubicBezTo>
                    <a:pt x="267" y="117"/>
                    <a:pt x="280" y="111"/>
                    <a:pt x="290" y="101"/>
                  </a:cubicBezTo>
                  <a:cubicBezTo>
                    <a:pt x="298" y="78"/>
                    <a:pt x="298" y="54"/>
                    <a:pt x="274" y="46"/>
                  </a:cubicBezTo>
                  <a:cubicBezTo>
                    <a:pt x="225" y="13"/>
                    <a:pt x="180" y="1"/>
                    <a:pt x="1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6"/>
            <p:cNvSpPr/>
            <p:nvPr/>
          </p:nvSpPr>
          <p:spPr>
            <a:xfrm>
              <a:off x="2508200" y="3351100"/>
              <a:ext cx="7250" cy="9825"/>
            </a:xfrm>
            <a:custGeom>
              <a:rect b="b" l="l" r="r" t="t"/>
              <a:pathLst>
                <a:path extrusionOk="0" h="393" w="290">
                  <a:moveTo>
                    <a:pt x="219" y="1"/>
                  </a:moveTo>
                  <a:cubicBezTo>
                    <a:pt x="219" y="71"/>
                    <a:pt x="157" y="126"/>
                    <a:pt x="78" y="126"/>
                  </a:cubicBezTo>
                  <a:cubicBezTo>
                    <a:pt x="39" y="126"/>
                    <a:pt x="0" y="157"/>
                    <a:pt x="0" y="197"/>
                  </a:cubicBezTo>
                  <a:lnTo>
                    <a:pt x="0" y="212"/>
                  </a:lnTo>
                  <a:cubicBezTo>
                    <a:pt x="0" y="306"/>
                    <a:pt x="71" y="384"/>
                    <a:pt x="157" y="384"/>
                  </a:cubicBezTo>
                  <a:lnTo>
                    <a:pt x="290" y="39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6"/>
            <p:cNvSpPr/>
            <p:nvPr/>
          </p:nvSpPr>
          <p:spPr>
            <a:xfrm>
              <a:off x="2507200" y="3350125"/>
              <a:ext cx="9225" cy="11775"/>
            </a:xfrm>
            <a:custGeom>
              <a:rect b="b" l="l" r="r" t="t"/>
              <a:pathLst>
                <a:path extrusionOk="0" h="471" w="369">
                  <a:moveTo>
                    <a:pt x="259" y="1"/>
                  </a:moveTo>
                  <a:cubicBezTo>
                    <a:pt x="236" y="1"/>
                    <a:pt x="220" y="16"/>
                    <a:pt x="220" y="40"/>
                  </a:cubicBezTo>
                  <a:cubicBezTo>
                    <a:pt x="220" y="87"/>
                    <a:pt x="173" y="126"/>
                    <a:pt x="126" y="126"/>
                  </a:cubicBezTo>
                  <a:cubicBezTo>
                    <a:pt x="95" y="126"/>
                    <a:pt x="64" y="134"/>
                    <a:pt x="40" y="157"/>
                  </a:cubicBezTo>
                  <a:cubicBezTo>
                    <a:pt x="17" y="173"/>
                    <a:pt x="1" y="204"/>
                    <a:pt x="1" y="236"/>
                  </a:cubicBezTo>
                  <a:lnTo>
                    <a:pt x="1" y="251"/>
                  </a:lnTo>
                  <a:cubicBezTo>
                    <a:pt x="1" y="306"/>
                    <a:pt x="17" y="353"/>
                    <a:pt x="56" y="400"/>
                  </a:cubicBezTo>
                  <a:cubicBezTo>
                    <a:pt x="95" y="439"/>
                    <a:pt x="142" y="462"/>
                    <a:pt x="197" y="462"/>
                  </a:cubicBezTo>
                  <a:lnTo>
                    <a:pt x="322" y="470"/>
                  </a:lnTo>
                  <a:lnTo>
                    <a:pt x="330" y="470"/>
                  </a:lnTo>
                  <a:cubicBezTo>
                    <a:pt x="345" y="470"/>
                    <a:pt x="369" y="455"/>
                    <a:pt x="369" y="431"/>
                  </a:cubicBezTo>
                  <a:cubicBezTo>
                    <a:pt x="369" y="408"/>
                    <a:pt x="353" y="392"/>
                    <a:pt x="330" y="392"/>
                  </a:cubicBezTo>
                  <a:lnTo>
                    <a:pt x="204" y="384"/>
                  </a:lnTo>
                  <a:cubicBezTo>
                    <a:pt x="165" y="384"/>
                    <a:pt x="134" y="369"/>
                    <a:pt x="111" y="345"/>
                  </a:cubicBezTo>
                  <a:cubicBezTo>
                    <a:pt x="95" y="314"/>
                    <a:pt x="79" y="283"/>
                    <a:pt x="79" y="251"/>
                  </a:cubicBezTo>
                  <a:lnTo>
                    <a:pt x="79" y="243"/>
                  </a:lnTo>
                  <a:cubicBezTo>
                    <a:pt x="79" y="228"/>
                    <a:pt x="87" y="220"/>
                    <a:pt x="95" y="212"/>
                  </a:cubicBezTo>
                  <a:cubicBezTo>
                    <a:pt x="103" y="212"/>
                    <a:pt x="111" y="204"/>
                    <a:pt x="118" y="204"/>
                  </a:cubicBezTo>
                  <a:cubicBezTo>
                    <a:pt x="123" y="205"/>
                    <a:pt x="127" y="205"/>
                    <a:pt x="131" y="205"/>
                  </a:cubicBezTo>
                  <a:cubicBezTo>
                    <a:pt x="220" y="205"/>
                    <a:pt x="298" y="130"/>
                    <a:pt x="298" y="40"/>
                  </a:cubicBezTo>
                  <a:cubicBezTo>
                    <a:pt x="298" y="16"/>
                    <a:pt x="283" y="1"/>
                    <a:pt x="2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6"/>
            <p:cNvSpPr/>
            <p:nvPr/>
          </p:nvSpPr>
          <p:spPr>
            <a:xfrm>
              <a:off x="2514250" y="3362075"/>
              <a:ext cx="16650" cy="9400"/>
            </a:xfrm>
            <a:custGeom>
              <a:rect b="b" l="l" r="r" t="t"/>
              <a:pathLst>
                <a:path extrusionOk="0" h="376" w="666">
                  <a:moveTo>
                    <a:pt x="619" y="0"/>
                  </a:moveTo>
                  <a:cubicBezTo>
                    <a:pt x="595" y="0"/>
                    <a:pt x="580" y="16"/>
                    <a:pt x="580" y="39"/>
                  </a:cubicBezTo>
                  <a:cubicBezTo>
                    <a:pt x="580" y="125"/>
                    <a:pt x="556" y="180"/>
                    <a:pt x="509" y="227"/>
                  </a:cubicBezTo>
                  <a:cubicBezTo>
                    <a:pt x="445" y="280"/>
                    <a:pt x="347" y="295"/>
                    <a:pt x="259" y="295"/>
                  </a:cubicBezTo>
                  <a:cubicBezTo>
                    <a:pt x="152" y="295"/>
                    <a:pt x="60" y="274"/>
                    <a:pt x="55" y="274"/>
                  </a:cubicBezTo>
                  <a:cubicBezTo>
                    <a:pt x="51" y="273"/>
                    <a:pt x="47" y="272"/>
                    <a:pt x="43" y="272"/>
                  </a:cubicBezTo>
                  <a:cubicBezTo>
                    <a:pt x="26" y="272"/>
                    <a:pt x="15" y="285"/>
                    <a:pt x="8" y="297"/>
                  </a:cubicBezTo>
                  <a:cubicBezTo>
                    <a:pt x="1" y="321"/>
                    <a:pt x="16" y="344"/>
                    <a:pt x="40" y="352"/>
                  </a:cubicBezTo>
                  <a:cubicBezTo>
                    <a:pt x="48" y="352"/>
                    <a:pt x="141" y="376"/>
                    <a:pt x="251" y="376"/>
                  </a:cubicBezTo>
                  <a:cubicBezTo>
                    <a:pt x="361" y="376"/>
                    <a:pt x="478" y="352"/>
                    <a:pt x="556" y="290"/>
                  </a:cubicBezTo>
                  <a:cubicBezTo>
                    <a:pt x="627" y="227"/>
                    <a:pt x="666" y="141"/>
                    <a:pt x="658" y="39"/>
                  </a:cubicBezTo>
                  <a:cubicBezTo>
                    <a:pt x="658" y="16"/>
                    <a:pt x="642" y="0"/>
                    <a:pt x="6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6"/>
            <p:cNvSpPr/>
            <p:nvPr/>
          </p:nvSpPr>
          <p:spPr>
            <a:xfrm>
              <a:off x="2478450" y="3295375"/>
              <a:ext cx="76325" cy="39525"/>
            </a:xfrm>
            <a:custGeom>
              <a:rect b="b" l="l" r="r" t="t"/>
              <a:pathLst>
                <a:path extrusionOk="0" h="1581" w="3053">
                  <a:moveTo>
                    <a:pt x="1456" y="0"/>
                  </a:moveTo>
                  <a:cubicBezTo>
                    <a:pt x="650" y="0"/>
                    <a:pt x="1" y="649"/>
                    <a:pt x="1" y="1455"/>
                  </a:cubicBezTo>
                  <a:lnTo>
                    <a:pt x="1" y="1581"/>
                  </a:lnTo>
                  <a:lnTo>
                    <a:pt x="3052" y="1581"/>
                  </a:lnTo>
                  <a:cubicBezTo>
                    <a:pt x="3052" y="712"/>
                    <a:pt x="2340" y="0"/>
                    <a:pt x="1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6"/>
            <p:cNvSpPr/>
            <p:nvPr/>
          </p:nvSpPr>
          <p:spPr>
            <a:xfrm>
              <a:off x="2497050" y="3294000"/>
              <a:ext cx="39525" cy="40900"/>
            </a:xfrm>
            <a:custGeom>
              <a:rect b="b" l="l" r="r" t="t"/>
              <a:pathLst>
                <a:path extrusionOk="0" h="1636" w="1581">
                  <a:moveTo>
                    <a:pt x="751" y="0"/>
                  </a:moveTo>
                  <a:cubicBezTo>
                    <a:pt x="337" y="0"/>
                    <a:pt x="0" y="673"/>
                    <a:pt x="0" y="1510"/>
                  </a:cubicBezTo>
                  <a:lnTo>
                    <a:pt x="0" y="1636"/>
                  </a:lnTo>
                  <a:lnTo>
                    <a:pt x="1581" y="1636"/>
                  </a:lnTo>
                  <a:cubicBezTo>
                    <a:pt x="1581" y="736"/>
                    <a:pt x="1213" y="0"/>
                    <a:pt x="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6"/>
            <p:cNvSpPr/>
            <p:nvPr/>
          </p:nvSpPr>
          <p:spPr>
            <a:xfrm>
              <a:off x="2443650" y="3316175"/>
              <a:ext cx="107400" cy="18725"/>
            </a:xfrm>
            <a:custGeom>
              <a:rect b="b" l="l" r="r" t="t"/>
              <a:pathLst>
                <a:path extrusionOk="0" h="749" w="4296">
                  <a:moveTo>
                    <a:pt x="1840" y="1"/>
                  </a:moveTo>
                  <a:cubicBezTo>
                    <a:pt x="1718" y="1"/>
                    <a:pt x="1595" y="7"/>
                    <a:pt x="1471" y="21"/>
                  </a:cubicBezTo>
                  <a:cubicBezTo>
                    <a:pt x="0" y="185"/>
                    <a:pt x="1573" y="749"/>
                    <a:pt x="1573" y="749"/>
                  </a:cubicBezTo>
                  <a:lnTo>
                    <a:pt x="4296" y="749"/>
                  </a:lnTo>
                  <a:cubicBezTo>
                    <a:pt x="4296" y="749"/>
                    <a:pt x="3161" y="1"/>
                    <a:pt x="1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6"/>
            <p:cNvSpPr/>
            <p:nvPr/>
          </p:nvSpPr>
          <p:spPr>
            <a:xfrm>
              <a:off x="2510725" y="3294000"/>
              <a:ext cx="10800" cy="3150"/>
            </a:xfrm>
            <a:custGeom>
              <a:rect b="b" l="l" r="r" t="t"/>
              <a:pathLst>
                <a:path extrusionOk="0" h="126" w="432">
                  <a:moveTo>
                    <a:pt x="220" y="0"/>
                  </a:moveTo>
                  <a:cubicBezTo>
                    <a:pt x="95" y="0"/>
                    <a:pt x="1" y="32"/>
                    <a:pt x="1" y="63"/>
                  </a:cubicBezTo>
                  <a:cubicBezTo>
                    <a:pt x="1" y="102"/>
                    <a:pt x="95" y="125"/>
                    <a:pt x="220" y="125"/>
                  </a:cubicBezTo>
                  <a:cubicBezTo>
                    <a:pt x="337" y="125"/>
                    <a:pt x="431" y="102"/>
                    <a:pt x="431" y="63"/>
                  </a:cubicBezTo>
                  <a:cubicBezTo>
                    <a:pt x="431" y="32"/>
                    <a:pt x="337" y="0"/>
                    <a:pt x="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6"/>
            <p:cNvSpPr/>
            <p:nvPr/>
          </p:nvSpPr>
          <p:spPr>
            <a:xfrm>
              <a:off x="2487250" y="3396650"/>
              <a:ext cx="28200" cy="34200"/>
            </a:xfrm>
            <a:custGeom>
              <a:rect b="b" l="l" r="r" t="t"/>
              <a:pathLst>
                <a:path extrusionOk="0" h="1368" w="1128">
                  <a:moveTo>
                    <a:pt x="326" y="0"/>
                  </a:moveTo>
                  <a:cubicBezTo>
                    <a:pt x="280" y="0"/>
                    <a:pt x="235" y="23"/>
                    <a:pt x="212" y="65"/>
                  </a:cubicBezTo>
                  <a:lnTo>
                    <a:pt x="24" y="229"/>
                  </a:lnTo>
                  <a:cubicBezTo>
                    <a:pt x="1" y="268"/>
                    <a:pt x="1" y="456"/>
                    <a:pt x="24" y="495"/>
                  </a:cubicBezTo>
                  <a:lnTo>
                    <a:pt x="564" y="1309"/>
                  </a:lnTo>
                  <a:cubicBezTo>
                    <a:pt x="588" y="1348"/>
                    <a:pt x="629" y="1367"/>
                    <a:pt x="670" y="1367"/>
                  </a:cubicBezTo>
                  <a:cubicBezTo>
                    <a:pt x="711" y="1367"/>
                    <a:pt x="752" y="1348"/>
                    <a:pt x="775" y="1309"/>
                  </a:cubicBezTo>
                  <a:lnTo>
                    <a:pt x="1096" y="831"/>
                  </a:lnTo>
                  <a:cubicBezTo>
                    <a:pt x="1128" y="785"/>
                    <a:pt x="1120" y="722"/>
                    <a:pt x="1073" y="683"/>
                  </a:cubicBezTo>
                  <a:lnTo>
                    <a:pt x="416" y="33"/>
                  </a:lnTo>
                  <a:cubicBezTo>
                    <a:pt x="390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6"/>
            <p:cNvSpPr/>
            <p:nvPr/>
          </p:nvSpPr>
          <p:spPr>
            <a:xfrm>
              <a:off x="2513875" y="3396650"/>
              <a:ext cx="28175" cy="34200"/>
            </a:xfrm>
            <a:custGeom>
              <a:rect b="b" l="l" r="r" t="t"/>
              <a:pathLst>
                <a:path extrusionOk="0" h="1368" w="1127">
                  <a:moveTo>
                    <a:pt x="799" y="0"/>
                  </a:moveTo>
                  <a:cubicBezTo>
                    <a:pt x="768" y="0"/>
                    <a:pt x="738" y="11"/>
                    <a:pt x="712" y="33"/>
                  </a:cubicBezTo>
                  <a:lnTo>
                    <a:pt x="47" y="683"/>
                  </a:lnTo>
                  <a:cubicBezTo>
                    <a:pt x="8" y="722"/>
                    <a:pt x="0" y="785"/>
                    <a:pt x="31" y="831"/>
                  </a:cubicBezTo>
                  <a:lnTo>
                    <a:pt x="344" y="1309"/>
                  </a:lnTo>
                  <a:cubicBezTo>
                    <a:pt x="372" y="1348"/>
                    <a:pt x="415" y="1367"/>
                    <a:pt x="457" y="1367"/>
                  </a:cubicBezTo>
                  <a:cubicBezTo>
                    <a:pt x="499" y="1367"/>
                    <a:pt x="540" y="1348"/>
                    <a:pt x="563" y="1309"/>
                  </a:cubicBezTo>
                  <a:lnTo>
                    <a:pt x="1095" y="495"/>
                  </a:lnTo>
                  <a:cubicBezTo>
                    <a:pt x="1127" y="456"/>
                    <a:pt x="1127" y="252"/>
                    <a:pt x="1103" y="213"/>
                  </a:cubicBezTo>
                  <a:lnTo>
                    <a:pt x="915" y="65"/>
                  </a:lnTo>
                  <a:cubicBezTo>
                    <a:pt x="888" y="23"/>
                    <a:pt x="843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6"/>
            <p:cNvSpPr/>
            <p:nvPr/>
          </p:nvSpPr>
          <p:spPr>
            <a:xfrm>
              <a:off x="2513275" y="3427200"/>
              <a:ext cx="3750" cy="3750"/>
            </a:xfrm>
            <a:custGeom>
              <a:rect b="b" l="l" r="r" t="t"/>
              <a:pathLst>
                <a:path extrusionOk="0" h="150" w="150">
                  <a:moveTo>
                    <a:pt x="71" y="1"/>
                  </a:moveTo>
                  <a:cubicBezTo>
                    <a:pt x="32" y="1"/>
                    <a:pt x="1" y="32"/>
                    <a:pt x="1" y="71"/>
                  </a:cubicBezTo>
                  <a:cubicBezTo>
                    <a:pt x="1" y="110"/>
                    <a:pt x="32" y="149"/>
                    <a:pt x="71" y="149"/>
                  </a:cubicBezTo>
                  <a:cubicBezTo>
                    <a:pt x="110" y="149"/>
                    <a:pt x="149" y="110"/>
                    <a:pt x="149" y="71"/>
                  </a:cubicBezTo>
                  <a:cubicBezTo>
                    <a:pt x="149" y="32"/>
                    <a:pt x="110" y="1"/>
                    <a:pt x="71" y="1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6"/>
            <p:cNvSpPr/>
            <p:nvPr/>
          </p:nvSpPr>
          <p:spPr>
            <a:xfrm>
              <a:off x="2513275" y="3436600"/>
              <a:ext cx="3750" cy="3725"/>
            </a:xfrm>
            <a:custGeom>
              <a:rect b="b" l="l" r="r" t="t"/>
              <a:pathLst>
                <a:path extrusionOk="0" h="149" w="150">
                  <a:moveTo>
                    <a:pt x="71" y="0"/>
                  </a:moveTo>
                  <a:cubicBezTo>
                    <a:pt x="32" y="0"/>
                    <a:pt x="1" y="32"/>
                    <a:pt x="1" y="78"/>
                  </a:cubicBezTo>
                  <a:cubicBezTo>
                    <a:pt x="1" y="118"/>
                    <a:pt x="32" y="149"/>
                    <a:pt x="71" y="149"/>
                  </a:cubicBezTo>
                  <a:cubicBezTo>
                    <a:pt x="110" y="149"/>
                    <a:pt x="149" y="118"/>
                    <a:pt x="149" y="78"/>
                  </a:cubicBezTo>
                  <a:cubicBezTo>
                    <a:pt x="149" y="32"/>
                    <a:pt x="110" y="0"/>
                    <a:pt x="71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9" name="Google Shape;1909;p46"/>
          <p:cNvGrpSpPr/>
          <p:nvPr/>
        </p:nvGrpSpPr>
        <p:grpSpPr>
          <a:xfrm>
            <a:off x="2610715" y="4218874"/>
            <a:ext cx="493242" cy="384614"/>
            <a:chOff x="2187575" y="3468875"/>
            <a:chExt cx="212275" cy="165525"/>
          </a:xfrm>
        </p:grpSpPr>
        <p:sp>
          <p:nvSpPr>
            <p:cNvPr id="1910" name="Google Shape;1910;p46"/>
            <p:cNvSpPr/>
            <p:nvPr/>
          </p:nvSpPr>
          <p:spPr>
            <a:xfrm>
              <a:off x="2214975" y="3549100"/>
              <a:ext cx="83150" cy="71000"/>
            </a:xfrm>
            <a:custGeom>
              <a:rect b="b" l="l" r="r" t="t"/>
              <a:pathLst>
                <a:path extrusionOk="0" h="2840" w="3326">
                  <a:moveTo>
                    <a:pt x="2500" y="0"/>
                  </a:moveTo>
                  <a:cubicBezTo>
                    <a:pt x="2465" y="0"/>
                    <a:pt x="2430" y="3"/>
                    <a:pt x="2394" y="7"/>
                  </a:cubicBezTo>
                  <a:cubicBezTo>
                    <a:pt x="1855" y="70"/>
                    <a:pt x="1456" y="531"/>
                    <a:pt x="1456" y="1079"/>
                  </a:cubicBezTo>
                  <a:lnTo>
                    <a:pt x="1456" y="1916"/>
                  </a:lnTo>
                  <a:lnTo>
                    <a:pt x="462" y="1916"/>
                  </a:lnTo>
                  <a:lnTo>
                    <a:pt x="0" y="2840"/>
                  </a:lnTo>
                  <a:lnTo>
                    <a:pt x="2496" y="2840"/>
                  </a:lnTo>
                  <a:cubicBezTo>
                    <a:pt x="2958" y="2840"/>
                    <a:pt x="3326" y="2472"/>
                    <a:pt x="3326" y="2018"/>
                  </a:cubicBezTo>
                  <a:lnTo>
                    <a:pt x="3326" y="821"/>
                  </a:lnTo>
                  <a:cubicBezTo>
                    <a:pt x="3326" y="363"/>
                    <a:pt x="2948" y="0"/>
                    <a:pt x="2500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6"/>
            <p:cNvSpPr/>
            <p:nvPr/>
          </p:nvSpPr>
          <p:spPr>
            <a:xfrm>
              <a:off x="2214975" y="3549100"/>
              <a:ext cx="83150" cy="71000"/>
            </a:xfrm>
            <a:custGeom>
              <a:rect b="b" l="l" r="r" t="t"/>
              <a:pathLst>
                <a:path extrusionOk="0" h="2840" w="3326">
                  <a:moveTo>
                    <a:pt x="2500" y="0"/>
                  </a:moveTo>
                  <a:cubicBezTo>
                    <a:pt x="2465" y="0"/>
                    <a:pt x="2430" y="3"/>
                    <a:pt x="2394" y="7"/>
                  </a:cubicBezTo>
                  <a:cubicBezTo>
                    <a:pt x="1855" y="70"/>
                    <a:pt x="1456" y="531"/>
                    <a:pt x="1456" y="1079"/>
                  </a:cubicBezTo>
                  <a:lnTo>
                    <a:pt x="1456" y="1916"/>
                  </a:lnTo>
                  <a:lnTo>
                    <a:pt x="462" y="1916"/>
                  </a:lnTo>
                  <a:lnTo>
                    <a:pt x="0" y="2840"/>
                  </a:lnTo>
                  <a:lnTo>
                    <a:pt x="2496" y="2840"/>
                  </a:lnTo>
                  <a:cubicBezTo>
                    <a:pt x="2958" y="2840"/>
                    <a:pt x="3326" y="2472"/>
                    <a:pt x="3326" y="2018"/>
                  </a:cubicBezTo>
                  <a:lnTo>
                    <a:pt x="3326" y="821"/>
                  </a:lnTo>
                  <a:cubicBezTo>
                    <a:pt x="3326" y="363"/>
                    <a:pt x="2948" y="0"/>
                    <a:pt x="25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6"/>
            <p:cNvSpPr/>
            <p:nvPr/>
          </p:nvSpPr>
          <p:spPr>
            <a:xfrm>
              <a:off x="2204600" y="3593550"/>
              <a:ext cx="31900" cy="35125"/>
            </a:xfrm>
            <a:custGeom>
              <a:rect b="b" l="l" r="r" t="t"/>
              <a:pathLst>
                <a:path extrusionOk="0" h="1405" w="1276">
                  <a:moveTo>
                    <a:pt x="815" y="0"/>
                  </a:moveTo>
                  <a:cubicBezTo>
                    <a:pt x="674" y="0"/>
                    <a:pt x="534" y="74"/>
                    <a:pt x="454" y="201"/>
                  </a:cubicBezTo>
                  <a:lnTo>
                    <a:pt x="118" y="796"/>
                  </a:lnTo>
                  <a:cubicBezTo>
                    <a:pt x="0" y="991"/>
                    <a:pt x="71" y="1234"/>
                    <a:pt x="267" y="1351"/>
                  </a:cubicBezTo>
                  <a:cubicBezTo>
                    <a:pt x="331" y="1387"/>
                    <a:pt x="402" y="1405"/>
                    <a:pt x="471" y="1405"/>
                  </a:cubicBezTo>
                  <a:cubicBezTo>
                    <a:pt x="612" y="1405"/>
                    <a:pt x="749" y="1333"/>
                    <a:pt x="822" y="1202"/>
                  </a:cubicBezTo>
                  <a:lnTo>
                    <a:pt x="1159" y="608"/>
                  </a:lnTo>
                  <a:cubicBezTo>
                    <a:pt x="1276" y="420"/>
                    <a:pt x="1205" y="170"/>
                    <a:pt x="1010" y="52"/>
                  </a:cubicBezTo>
                  <a:cubicBezTo>
                    <a:pt x="949" y="17"/>
                    <a:pt x="882" y="0"/>
                    <a:pt x="815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6"/>
            <p:cNvSpPr/>
            <p:nvPr/>
          </p:nvSpPr>
          <p:spPr>
            <a:xfrm>
              <a:off x="2204600" y="3593550"/>
              <a:ext cx="31900" cy="35125"/>
            </a:xfrm>
            <a:custGeom>
              <a:rect b="b" l="l" r="r" t="t"/>
              <a:pathLst>
                <a:path extrusionOk="0" h="1405" w="1276">
                  <a:moveTo>
                    <a:pt x="815" y="0"/>
                  </a:moveTo>
                  <a:cubicBezTo>
                    <a:pt x="674" y="0"/>
                    <a:pt x="534" y="74"/>
                    <a:pt x="454" y="201"/>
                  </a:cubicBezTo>
                  <a:lnTo>
                    <a:pt x="118" y="796"/>
                  </a:lnTo>
                  <a:cubicBezTo>
                    <a:pt x="0" y="991"/>
                    <a:pt x="71" y="1234"/>
                    <a:pt x="267" y="1351"/>
                  </a:cubicBezTo>
                  <a:cubicBezTo>
                    <a:pt x="331" y="1387"/>
                    <a:pt x="402" y="1405"/>
                    <a:pt x="471" y="1405"/>
                  </a:cubicBezTo>
                  <a:cubicBezTo>
                    <a:pt x="612" y="1405"/>
                    <a:pt x="749" y="1333"/>
                    <a:pt x="822" y="1202"/>
                  </a:cubicBezTo>
                  <a:lnTo>
                    <a:pt x="1159" y="608"/>
                  </a:lnTo>
                  <a:cubicBezTo>
                    <a:pt x="1276" y="420"/>
                    <a:pt x="1205" y="170"/>
                    <a:pt x="1010" y="52"/>
                  </a:cubicBezTo>
                  <a:cubicBezTo>
                    <a:pt x="949" y="17"/>
                    <a:pt x="882" y="0"/>
                    <a:pt x="8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6"/>
            <p:cNvSpPr/>
            <p:nvPr/>
          </p:nvSpPr>
          <p:spPr>
            <a:xfrm>
              <a:off x="2232775" y="3514850"/>
              <a:ext cx="66925" cy="82550"/>
            </a:xfrm>
            <a:custGeom>
              <a:rect b="b" l="l" r="r" t="t"/>
              <a:pathLst>
                <a:path extrusionOk="0" h="3302" w="2677">
                  <a:moveTo>
                    <a:pt x="1338" y="0"/>
                  </a:moveTo>
                  <a:cubicBezTo>
                    <a:pt x="603" y="0"/>
                    <a:pt x="0" y="610"/>
                    <a:pt x="0" y="1346"/>
                  </a:cubicBezTo>
                  <a:lnTo>
                    <a:pt x="0" y="1956"/>
                  </a:lnTo>
                  <a:cubicBezTo>
                    <a:pt x="0" y="2699"/>
                    <a:pt x="603" y="3302"/>
                    <a:pt x="1338" y="3302"/>
                  </a:cubicBezTo>
                  <a:cubicBezTo>
                    <a:pt x="2074" y="3302"/>
                    <a:pt x="2676" y="2699"/>
                    <a:pt x="2676" y="1956"/>
                  </a:cubicBezTo>
                  <a:lnTo>
                    <a:pt x="2676" y="1346"/>
                  </a:lnTo>
                  <a:cubicBezTo>
                    <a:pt x="2676" y="610"/>
                    <a:pt x="2074" y="0"/>
                    <a:pt x="13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6"/>
            <p:cNvSpPr/>
            <p:nvPr/>
          </p:nvSpPr>
          <p:spPr>
            <a:xfrm>
              <a:off x="2232775" y="3514850"/>
              <a:ext cx="65350" cy="69250"/>
            </a:xfrm>
            <a:custGeom>
              <a:rect b="b" l="l" r="r" t="t"/>
              <a:pathLst>
                <a:path extrusionOk="0" h="2770" w="2614">
                  <a:moveTo>
                    <a:pt x="1338" y="0"/>
                  </a:moveTo>
                  <a:cubicBezTo>
                    <a:pt x="603" y="0"/>
                    <a:pt x="0" y="610"/>
                    <a:pt x="0" y="1346"/>
                  </a:cubicBezTo>
                  <a:lnTo>
                    <a:pt x="0" y="1956"/>
                  </a:lnTo>
                  <a:cubicBezTo>
                    <a:pt x="0" y="2261"/>
                    <a:pt x="102" y="2543"/>
                    <a:pt x="274" y="2770"/>
                  </a:cubicBezTo>
                  <a:cubicBezTo>
                    <a:pt x="227" y="2637"/>
                    <a:pt x="204" y="2496"/>
                    <a:pt x="204" y="2347"/>
                  </a:cubicBezTo>
                  <a:lnTo>
                    <a:pt x="204" y="1737"/>
                  </a:lnTo>
                  <a:cubicBezTo>
                    <a:pt x="204" y="994"/>
                    <a:pt x="806" y="391"/>
                    <a:pt x="1542" y="391"/>
                  </a:cubicBezTo>
                  <a:cubicBezTo>
                    <a:pt x="1980" y="391"/>
                    <a:pt x="2363" y="603"/>
                    <a:pt x="2614" y="923"/>
                  </a:cubicBezTo>
                  <a:cubicBezTo>
                    <a:pt x="2434" y="391"/>
                    <a:pt x="1933" y="0"/>
                    <a:pt x="1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6"/>
            <p:cNvSpPr/>
            <p:nvPr/>
          </p:nvSpPr>
          <p:spPr>
            <a:xfrm>
              <a:off x="2187575" y="3549100"/>
              <a:ext cx="91775" cy="70925"/>
            </a:xfrm>
            <a:custGeom>
              <a:rect b="b" l="l" r="r" t="t"/>
              <a:pathLst>
                <a:path extrusionOk="0" h="2837" w="3671">
                  <a:moveTo>
                    <a:pt x="2806" y="0"/>
                  </a:moveTo>
                  <a:cubicBezTo>
                    <a:pt x="2771" y="0"/>
                    <a:pt x="2736" y="3"/>
                    <a:pt x="2700" y="7"/>
                  </a:cubicBezTo>
                  <a:cubicBezTo>
                    <a:pt x="2160" y="70"/>
                    <a:pt x="1753" y="531"/>
                    <a:pt x="1753" y="1079"/>
                  </a:cubicBezTo>
                  <a:lnTo>
                    <a:pt x="1753" y="1650"/>
                  </a:lnTo>
                  <a:cubicBezTo>
                    <a:pt x="1753" y="1700"/>
                    <a:pt x="1713" y="1735"/>
                    <a:pt x="1669" y="1735"/>
                  </a:cubicBezTo>
                  <a:cubicBezTo>
                    <a:pt x="1658" y="1735"/>
                    <a:pt x="1647" y="1733"/>
                    <a:pt x="1636" y="1728"/>
                  </a:cubicBezTo>
                  <a:lnTo>
                    <a:pt x="1182" y="1549"/>
                  </a:lnTo>
                  <a:cubicBezTo>
                    <a:pt x="1174" y="1541"/>
                    <a:pt x="1159" y="1533"/>
                    <a:pt x="1151" y="1533"/>
                  </a:cubicBezTo>
                  <a:lnTo>
                    <a:pt x="1143" y="1525"/>
                  </a:lnTo>
                  <a:lnTo>
                    <a:pt x="1143" y="1533"/>
                  </a:lnTo>
                  <a:cubicBezTo>
                    <a:pt x="1102" y="1519"/>
                    <a:pt x="1059" y="1512"/>
                    <a:pt x="1016" y="1512"/>
                  </a:cubicBezTo>
                  <a:cubicBezTo>
                    <a:pt x="936" y="1512"/>
                    <a:pt x="855" y="1537"/>
                    <a:pt x="783" y="1588"/>
                  </a:cubicBezTo>
                  <a:lnTo>
                    <a:pt x="228" y="1979"/>
                  </a:lnTo>
                  <a:cubicBezTo>
                    <a:pt x="48" y="2112"/>
                    <a:pt x="1" y="2362"/>
                    <a:pt x="134" y="2550"/>
                  </a:cubicBezTo>
                  <a:cubicBezTo>
                    <a:pt x="215" y="2659"/>
                    <a:pt x="339" y="2717"/>
                    <a:pt x="464" y="2717"/>
                  </a:cubicBezTo>
                  <a:cubicBezTo>
                    <a:pt x="545" y="2717"/>
                    <a:pt x="627" y="2693"/>
                    <a:pt x="697" y="2644"/>
                  </a:cubicBezTo>
                  <a:lnTo>
                    <a:pt x="1026" y="2409"/>
                  </a:lnTo>
                  <a:cubicBezTo>
                    <a:pt x="1456" y="2581"/>
                    <a:pt x="1902" y="2769"/>
                    <a:pt x="2348" y="2824"/>
                  </a:cubicBezTo>
                  <a:cubicBezTo>
                    <a:pt x="2407" y="2832"/>
                    <a:pt x="2466" y="2837"/>
                    <a:pt x="2523" y="2837"/>
                  </a:cubicBezTo>
                  <a:cubicBezTo>
                    <a:pt x="2941" y="2837"/>
                    <a:pt x="3296" y="2613"/>
                    <a:pt x="3475" y="2214"/>
                  </a:cubicBezTo>
                  <a:cubicBezTo>
                    <a:pt x="3670" y="1775"/>
                    <a:pt x="3624" y="1283"/>
                    <a:pt x="3624" y="821"/>
                  </a:cubicBezTo>
                  <a:cubicBezTo>
                    <a:pt x="3624" y="363"/>
                    <a:pt x="3253" y="0"/>
                    <a:pt x="2806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6"/>
            <p:cNvSpPr/>
            <p:nvPr/>
          </p:nvSpPr>
          <p:spPr>
            <a:xfrm>
              <a:off x="2223375" y="3588975"/>
              <a:ext cx="12550" cy="11750"/>
            </a:xfrm>
            <a:custGeom>
              <a:rect b="b" l="l" r="r" t="t"/>
              <a:pathLst>
                <a:path extrusionOk="0" h="470" w="502">
                  <a:moveTo>
                    <a:pt x="321" y="0"/>
                  </a:moveTo>
                  <a:cubicBezTo>
                    <a:pt x="321" y="1"/>
                    <a:pt x="321" y="9"/>
                    <a:pt x="321" y="25"/>
                  </a:cubicBezTo>
                  <a:lnTo>
                    <a:pt x="321" y="25"/>
                  </a:lnTo>
                  <a:cubicBezTo>
                    <a:pt x="322" y="10"/>
                    <a:pt x="321" y="1"/>
                    <a:pt x="321" y="0"/>
                  </a:cubicBezTo>
                  <a:close/>
                  <a:moveTo>
                    <a:pt x="321" y="25"/>
                  </a:moveTo>
                  <a:lnTo>
                    <a:pt x="321" y="25"/>
                  </a:lnTo>
                  <a:cubicBezTo>
                    <a:pt x="319" y="60"/>
                    <a:pt x="309" y="122"/>
                    <a:pt x="259" y="133"/>
                  </a:cubicBezTo>
                  <a:cubicBezTo>
                    <a:pt x="251" y="136"/>
                    <a:pt x="243" y="137"/>
                    <a:pt x="234" y="137"/>
                  </a:cubicBezTo>
                  <a:cubicBezTo>
                    <a:pt x="147" y="137"/>
                    <a:pt x="1" y="47"/>
                    <a:pt x="1" y="47"/>
                  </a:cubicBezTo>
                  <a:lnTo>
                    <a:pt x="1" y="47"/>
                  </a:lnTo>
                  <a:lnTo>
                    <a:pt x="501" y="470"/>
                  </a:lnTo>
                  <a:cubicBezTo>
                    <a:pt x="343" y="280"/>
                    <a:pt x="323" y="91"/>
                    <a:pt x="321" y="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6"/>
            <p:cNvSpPr/>
            <p:nvPr/>
          </p:nvSpPr>
          <p:spPr>
            <a:xfrm>
              <a:off x="2325100" y="3532825"/>
              <a:ext cx="40900" cy="93725"/>
            </a:xfrm>
            <a:custGeom>
              <a:rect b="b" l="l" r="r" t="t"/>
              <a:pathLst>
                <a:path extrusionOk="0" h="3749" w="1636">
                  <a:moveTo>
                    <a:pt x="463" y="1"/>
                  </a:moveTo>
                  <a:cubicBezTo>
                    <a:pt x="250" y="1"/>
                    <a:pt x="71" y="170"/>
                    <a:pt x="63" y="384"/>
                  </a:cubicBezTo>
                  <a:lnTo>
                    <a:pt x="0" y="1793"/>
                  </a:lnTo>
                  <a:lnTo>
                    <a:pt x="8" y="1840"/>
                  </a:lnTo>
                  <a:cubicBezTo>
                    <a:pt x="86" y="2286"/>
                    <a:pt x="321" y="2685"/>
                    <a:pt x="673" y="2982"/>
                  </a:cubicBezTo>
                  <a:cubicBezTo>
                    <a:pt x="689" y="2998"/>
                    <a:pt x="705" y="3005"/>
                    <a:pt x="728" y="3021"/>
                  </a:cubicBezTo>
                  <a:cubicBezTo>
                    <a:pt x="620" y="3238"/>
                    <a:pt x="465" y="3585"/>
                    <a:pt x="560" y="3585"/>
                  </a:cubicBezTo>
                  <a:cubicBezTo>
                    <a:pt x="562" y="3585"/>
                    <a:pt x="563" y="3585"/>
                    <a:pt x="564" y="3584"/>
                  </a:cubicBezTo>
                  <a:cubicBezTo>
                    <a:pt x="689" y="3577"/>
                    <a:pt x="783" y="3381"/>
                    <a:pt x="822" y="3295"/>
                  </a:cubicBezTo>
                  <a:lnTo>
                    <a:pt x="822" y="3295"/>
                  </a:lnTo>
                  <a:cubicBezTo>
                    <a:pt x="791" y="3373"/>
                    <a:pt x="720" y="3577"/>
                    <a:pt x="783" y="3663"/>
                  </a:cubicBezTo>
                  <a:cubicBezTo>
                    <a:pt x="791" y="3674"/>
                    <a:pt x="799" y="3678"/>
                    <a:pt x="808" y="3678"/>
                  </a:cubicBezTo>
                  <a:cubicBezTo>
                    <a:pt x="892" y="3678"/>
                    <a:pt x="1025" y="3272"/>
                    <a:pt x="1025" y="3271"/>
                  </a:cubicBezTo>
                  <a:lnTo>
                    <a:pt x="1025" y="3271"/>
                  </a:lnTo>
                  <a:cubicBezTo>
                    <a:pt x="1025" y="3272"/>
                    <a:pt x="947" y="3733"/>
                    <a:pt x="1080" y="3749"/>
                  </a:cubicBezTo>
                  <a:cubicBezTo>
                    <a:pt x="1081" y="3749"/>
                    <a:pt x="1082" y="3749"/>
                    <a:pt x="1084" y="3749"/>
                  </a:cubicBezTo>
                  <a:cubicBezTo>
                    <a:pt x="1207" y="3749"/>
                    <a:pt x="1276" y="3341"/>
                    <a:pt x="1284" y="3279"/>
                  </a:cubicBezTo>
                  <a:cubicBezTo>
                    <a:pt x="1284" y="3273"/>
                    <a:pt x="1286" y="3270"/>
                    <a:pt x="1288" y="3270"/>
                  </a:cubicBezTo>
                  <a:cubicBezTo>
                    <a:pt x="1309" y="3270"/>
                    <a:pt x="1389" y="3485"/>
                    <a:pt x="1461" y="3485"/>
                  </a:cubicBezTo>
                  <a:cubicBezTo>
                    <a:pt x="1473" y="3485"/>
                    <a:pt x="1484" y="3480"/>
                    <a:pt x="1495" y="3467"/>
                  </a:cubicBezTo>
                  <a:cubicBezTo>
                    <a:pt x="1636" y="3287"/>
                    <a:pt x="1557" y="3005"/>
                    <a:pt x="1471" y="2810"/>
                  </a:cubicBezTo>
                  <a:cubicBezTo>
                    <a:pt x="1424" y="2700"/>
                    <a:pt x="1370" y="2606"/>
                    <a:pt x="1299" y="2513"/>
                  </a:cubicBezTo>
                  <a:cubicBezTo>
                    <a:pt x="1244" y="2426"/>
                    <a:pt x="1174" y="2348"/>
                    <a:pt x="1104" y="2270"/>
                  </a:cubicBezTo>
                  <a:cubicBezTo>
                    <a:pt x="986" y="2145"/>
                    <a:pt x="798" y="1934"/>
                    <a:pt x="806" y="1738"/>
                  </a:cubicBezTo>
                  <a:lnTo>
                    <a:pt x="861" y="423"/>
                  </a:lnTo>
                  <a:cubicBezTo>
                    <a:pt x="877" y="196"/>
                    <a:pt x="705" y="9"/>
                    <a:pt x="478" y="1"/>
                  </a:cubicBezTo>
                  <a:cubicBezTo>
                    <a:pt x="473" y="1"/>
                    <a:pt x="468" y="1"/>
                    <a:pt x="463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6"/>
            <p:cNvSpPr/>
            <p:nvPr/>
          </p:nvSpPr>
          <p:spPr>
            <a:xfrm>
              <a:off x="2325100" y="3532825"/>
              <a:ext cx="40900" cy="93725"/>
            </a:xfrm>
            <a:custGeom>
              <a:rect b="b" l="l" r="r" t="t"/>
              <a:pathLst>
                <a:path extrusionOk="0" h="3749" w="1636">
                  <a:moveTo>
                    <a:pt x="463" y="1"/>
                  </a:moveTo>
                  <a:cubicBezTo>
                    <a:pt x="250" y="1"/>
                    <a:pt x="71" y="170"/>
                    <a:pt x="63" y="384"/>
                  </a:cubicBezTo>
                  <a:lnTo>
                    <a:pt x="0" y="1793"/>
                  </a:lnTo>
                  <a:lnTo>
                    <a:pt x="8" y="1840"/>
                  </a:lnTo>
                  <a:cubicBezTo>
                    <a:pt x="86" y="2286"/>
                    <a:pt x="321" y="2685"/>
                    <a:pt x="673" y="2982"/>
                  </a:cubicBezTo>
                  <a:cubicBezTo>
                    <a:pt x="689" y="2998"/>
                    <a:pt x="705" y="3005"/>
                    <a:pt x="728" y="3021"/>
                  </a:cubicBezTo>
                  <a:cubicBezTo>
                    <a:pt x="620" y="3238"/>
                    <a:pt x="465" y="3585"/>
                    <a:pt x="560" y="3585"/>
                  </a:cubicBezTo>
                  <a:cubicBezTo>
                    <a:pt x="562" y="3585"/>
                    <a:pt x="563" y="3585"/>
                    <a:pt x="564" y="3584"/>
                  </a:cubicBezTo>
                  <a:cubicBezTo>
                    <a:pt x="689" y="3577"/>
                    <a:pt x="783" y="3381"/>
                    <a:pt x="822" y="3295"/>
                  </a:cubicBezTo>
                  <a:lnTo>
                    <a:pt x="822" y="3295"/>
                  </a:lnTo>
                  <a:cubicBezTo>
                    <a:pt x="791" y="3373"/>
                    <a:pt x="720" y="3577"/>
                    <a:pt x="783" y="3663"/>
                  </a:cubicBezTo>
                  <a:cubicBezTo>
                    <a:pt x="791" y="3674"/>
                    <a:pt x="799" y="3678"/>
                    <a:pt x="808" y="3678"/>
                  </a:cubicBezTo>
                  <a:cubicBezTo>
                    <a:pt x="892" y="3678"/>
                    <a:pt x="1025" y="3272"/>
                    <a:pt x="1025" y="3271"/>
                  </a:cubicBezTo>
                  <a:lnTo>
                    <a:pt x="1025" y="3271"/>
                  </a:lnTo>
                  <a:cubicBezTo>
                    <a:pt x="1025" y="3272"/>
                    <a:pt x="947" y="3733"/>
                    <a:pt x="1080" y="3749"/>
                  </a:cubicBezTo>
                  <a:cubicBezTo>
                    <a:pt x="1081" y="3749"/>
                    <a:pt x="1082" y="3749"/>
                    <a:pt x="1084" y="3749"/>
                  </a:cubicBezTo>
                  <a:cubicBezTo>
                    <a:pt x="1207" y="3749"/>
                    <a:pt x="1276" y="3341"/>
                    <a:pt x="1284" y="3279"/>
                  </a:cubicBezTo>
                  <a:cubicBezTo>
                    <a:pt x="1284" y="3273"/>
                    <a:pt x="1286" y="3270"/>
                    <a:pt x="1288" y="3270"/>
                  </a:cubicBezTo>
                  <a:cubicBezTo>
                    <a:pt x="1309" y="3270"/>
                    <a:pt x="1389" y="3485"/>
                    <a:pt x="1461" y="3485"/>
                  </a:cubicBezTo>
                  <a:cubicBezTo>
                    <a:pt x="1473" y="3485"/>
                    <a:pt x="1484" y="3480"/>
                    <a:pt x="1495" y="3467"/>
                  </a:cubicBezTo>
                  <a:cubicBezTo>
                    <a:pt x="1636" y="3287"/>
                    <a:pt x="1557" y="3005"/>
                    <a:pt x="1471" y="2810"/>
                  </a:cubicBezTo>
                  <a:cubicBezTo>
                    <a:pt x="1424" y="2700"/>
                    <a:pt x="1370" y="2606"/>
                    <a:pt x="1299" y="2513"/>
                  </a:cubicBezTo>
                  <a:cubicBezTo>
                    <a:pt x="1244" y="2426"/>
                    <a:pt x="1174" y="2348"/>
                    <a:pt x="1104" y="2270"/>
                  </a:cubicBezTo>
                  <a:cubicBezTo>
                    <a:pt x="986" y="2145"/>
                    <a:pt x="798" y="1934"/>
                    <a:pt x="806" y="1738"/>
                  </a:cubicBezTo>
                  <a:lnTo>
                    <a:pt x="861" y="423"/>
                  </a:lnTo>
                  <a:cubicBezTo>
                    <a:pt x="877" y="196"/>
                    <a:pt x="705" y="9"/>
                    <a:pt x="478" y="1"/>
                  </a:cubicBezTo>
                  <a:cubicBezTo>
                    <a:pt x="473" y="1"/>
                    <a:pt x="468" y="1"/>
                    <a:pt x="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6"/>
            <p:cNvSpPr/>
            <p:nvPr/>
          </p:nvSpPr>
          <p:spPr>
            <a:xfrm>
              <a:off x="2281875" y="3525275"/>
              <a:ext cx="66925" cy="66000"/>
            </a:xfrm>
            <a:custGeom>
              <a:rect b="b" l="l" r="r" t="t"/>
              <a:pathLst>
                <a:path extrusionOk="0" h="2640" w="2677">
                  <a:moveTo>
                    <a:pt x="402" y="0"/>
                  </a:moveTo>
                  <a:cubicBezTo>
                    <a:pt x="385" y="0"/>
                    <a:pt x="370" y="2"/>
                    <a:pt x="360" y="6"/>
                  </a:cubicBezTo>
                  <a:cubicBezTo>
                    <a:pt x="360" y="13"/>
                    <a:pt x="352" y="13"/>
                    <a:pt x="352" y="13"/>
                  </a:cubicBezTo>
                  <a:cubicBezTo>
                    <a:pt x="266" y="76"/>
                    <a:pt x="204" y="365"/>
                    <a:pt x="180" y="452"/>
                  </a:cubicBezTo>
                  <a:cubicBezTo>
                    <a:pt x="24" y="952"/>
                    <a:pt x="0" y="1477"/>
                    <a:pt x="180" y="1977"/>
                  </a:cubicBezTo>
                  <a:cubicBezTo>
                    <a:pt x="235" y="2149"/>
                    <a:pt x="329" y="2322"/>
                    <a:pt x="477" y="2431"/>
                  </a:cubicBezTo>
                  <a:cubicBezTo>
                    <a:pt x="642" y="2548"/>
                    <a:pt x="830" y="2517"/>
                    <a:pt x="1017" y="2564"/>
                  </a:cubicBezTo>
                  <a:cubicBezTo>
                    <a:pt x="1111" y="2595"/>
                    <a:pt x="1197" y="2627"/>
                    <a:pt x="1299" y="2635"/>
                  </a:cubicBezTo>
                  <a:cubicBezTo>
                    <a:pt x="1337" y="2638"/>
                    <a:pt x="1376" y="2639"/>
                    <a:pt x="1415" y="2639"/>
                  </a:cubicBezTo>
                  <a:cubicBezTo>
                    <a:pt x="1574" y="2639"/>
                    <a:pt x="1735" y="2613"/>
                    <a:pt x="1886" y="2556"/>
                  </a:cubicBezTo>
                  <a:cubicBezTo>
                    <a:pt x="2254" y="2415"/>
                    <a:pt x="2543" y="2118"/>
                    <a:pt x="2653" y="1743"/>
                  </a:cubicBezTo>
                  <a:cubicBezTo>
                    <a:pt x="2668" y="1719"/>
                    <a:pt x="2676" y="1696"/>
                    <a:pt x="2676" y="1664"/>
                  </a:cubicBezTo>
                  <a:lnTo>
                    <a:pt x="2653" y="1148"/>
                  </a:lnTo>
                  <a:lnTo>
                    <a:pt x="1260" y="37"/>
                  </a:lnTo>
                  <a:cubicBezTo>
                    <a:pt x="1236" y="19"/>
                    <a:pt x="1185" y="14"/>
                    <a:pt x="1127" y="14"/>
                  </a:cubicBezTo>
                  <a:cubicBezTo>
                    <a:pt x="1029" y="14"/>
                    <a:pt x="910" y="29"/>
                    <a:pt x="861" y="29"/>
                  </a:cubicBezTo>
                  <a:cubicBezTo>
                    <a:pt x="759" y="21"/>
                    <a:pt x="657" y="21"/>
                    <a:pt x="564" y="13"/>
                  </a:cubicBezTo>
                  <a:cubicBezTo>
                    <a:pt x="528" y="13"/>
                    <a:pt x="453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>
              <a:off x="2284600" y="3552400"/>
              <a:ext cx="64200" cy="38875"/>
            </a:xfrm>
            <a:custGeom>
              <a:rect b="b" l="l" r="r" t="t"/>
              <a:pathLst>
                <a:path extrusionOk="0" h="1555" w="2568">
                  <a:moveTo>
                    <a:pt x="2465" y="0"/>
                  </a:moveTo>
                  <a:lnTo>
                    <a:pt x="2481" y="282"/>
                  </a:lnTo>
                  <a:cubicBezTo>
                    <a:pt x="2473" y="313"/>
                    <a:pt x="2465" y="337"/>
                    <a:pt x="2458" y="368"/>
                  </a:cubicBezTo>
                  <a:cubicBezTo>
                    <a:pt x="2340" y="736"/>
                    <a:pt x="2051" y="1033"/>
                    <a:pt x="1683" y="1174"/>
                  </a:cubicBezTo>
                  <a:cubicBezTo>
                    <a:pt x="1538" y="1231"/>
                    <a:pt x="1378" y="1257"/>
                    <a:pt x="1220" y="1257"/>
                  </a:cubicBezTo>
                  <a:cubicBezTo>
                    <a:pt x="1181" y="1257"/>
                    <a:pt x="1142" y="1255"/>
                    <a:pt x="1104" y="1252"/>
                  </a:cubicBezTo>
                  <a:cubicBezTo>
                    <a:pt x="1002" y="1244"/>
                    <a:pt x="916" y="1213"/>
                    <a:pt x="814" y="1190"/>
                  </a:cubicBezTo>
                  <a:cubicBezTo>
                    <a:pt x="634" y="1143"/>
                    <a:pt x="447" y="1166"/>
                    <a:pt x="282" y="1049"/>
                  </a:cubicBezTo>
                  <a:cubicBezTo>
                    <a:pt x="149" y="955"/>
                    <a:pt x="63" y="806"/>
                    <a:pt x="1" y="650"/>
                  </a:cubicBezTo>
                  <a:lnTo>
                    <a:pt x="1" y="650"/>
                  </a:lnTo>
                  <a:cubicBezTo>
                    <a:pt x="16" y="736"/>
                    <a:pt x="40" y="814"/>
                    <a:pt x="71" y="892"/>
                  </a:cubicBezTo>
                  <a:cubicBezTo>
                    <a:pt x="126" y="1064"/>
                    <a:pt x="220" y="1237"/>
                    <a:pt x="368" y="1346"/>
                  </a:cubicBezTo>
                  <a:cubicBezTo>
                    <a:pt x="533" y="1463"/>
                    <a:pt x="721" y="1432"/>
                    <a:pt x="908" y="1479"/>
                  </a:cubicBezTo>
                  <a:cubicBezTo>
                    <a:pt x="1002" y="1510"/>
                    <a:pt x="1088" y="1542"/>
                    <a:pt x="1190" y="1550"/>
                  </a:cubicBezTo>
                  <a:cubicBezTo>
                    <a:pt x="1228" y="1553"/>
                    <a:pt x="1267" y="1554"/>
                    <a:pt x="1306" y="1554"/>
                  </a:cubicBezTo>
                  <a:cubicBezTo>
                    <a:pt x="1465" y="1554"/>
                    <a:pt x="1626" y="1528"/>
                    <a:pt x="1777" y="1471"/>
                  </a:cubicBezTo>
                  <a:cubicBezTo>
                    <a:pt x="2145" y="1330"/>
                    <a:pt x="2434" y="1033"/>
                    <a:pt x="2544" y="658"/>
                  </a:cubicBezTo>
                  <a:cubicBezTo>
                    <a:pt x="2559" y="634"/>
                    <a:pt x="2559" y="611"/>
                    <a:pt x="2567" y="579"/>
                  </a:cubicBezTo>
                  <a:lnTo>
                    <a:pt x="2544" y="63"/>
                  </a:lnTo>
                  <a:cubicBezTo>
                    <a:pt x="2544" y="63"/>
                    <a:pt x="2512" y="39"/>
                    <a:pt x="2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>
              <a:off x="2295750" y="3540850"/>
              <a:ext cx="43250" cy="93550"/>
            </a:xfrm>
            <a:custGeom>
              <a:rect b="b" l="l" r="r" t="t"/>
              <a:pathLst>
                <a:path extrusionOk="0" h="3742" w="1730">
                  <a:moveTo>
                    <a:pt x="471" y="0"/>
                  </a:moveTo>
                  <a:cubicBezTo>
                    <a:pt x="251" y="0"/>
                    <a:pt x="71" y="170"/>
                    <a:pt x="63" y="384"/>
                  </a:cubicBezTo>
                  <a:lnTo>
                    <a:pt x="1" y="1792"/>
                  </a:lnTo>
                  <a:lnTo>
                    <a:pt x="9" y="1832"/>
                  </a:lnTo>
                  <a:cubicBezTo>
                    <a:pt x="95" y="2278"/>
                    <a:pt x="329" y="2684"/>
                    <a:pt x="674" y="2974"/>
                  </a:cubicBezTo>
                  <a:cubicBezTo>
                    <a:pt x="689" y="2990"/>
                    <a:pt x="713" y="3005"/>
                    <a:pt x="728" y="3013"/>
                  </a:cubicBezTo>
                  <a:cubicBezTo>
                    <a:pt x="620" y="3238"/>
                    <a:pt x="466" y="3584"/>
                    <a:pt x="561" y="3584"/>
                  </a:cubicBezTo>
                  <a:cubicBezTo>
                    <a:pt x="562" y="3584"/>
                    <a:pt x="563" y="3584"/>
                    <a:pt x="564" y="3584"/>
                  </a:cubicBezTo>
                  <a:cubicBezTo>
                    <a:pt x="689" y="3576"/>
                    <a:pt x="791" y="3373"/>
                    <a:pt x="822" y="3295"/>
                  </a:cubicBezTo>
                  <a:lnTo>
                    <a:pt x="822" y="3295"/>
                  </a:lnTo>
                  <a:cubicBezTo>
                    <a:pt x="791" y="3373"/>
                    <a:pt x="721" y="3576"/>
                    <a:pt x="783" y="3663"/>
                  </a:cubicBezTo>
                  <a:cubicBezTo>
                    <a:pt x="790" y="3672"/>
                    <a:pt x="798" y="3676"/>
                    <a:pt x="807" y="3676"/>
                  </a:cubicBezTo>
                  <a:cubicBezTo>
                    <a:pt x="892" y="3676"/>
                    <a:pt x="1033" y="3264"/>
                    <a:pt x="1034" y="3263"/>
                  </a:cubicBezTo>
                  <a:lnTo>
                    <a:pt x="1034" y="3263"/>
                  </a:lnTo>
                  <a:cubicBezTo>
                    <a:pt x="1034" y="3264"/>
                    <a:pt x="955" y="3733"/>
                    <a:pt x="1080" y="3741"/>
                  </a:cubicBezTo>
                  <a:cubicBezTo>
                    <a:pt x="1083" y="3741"/>
                    <a:pt x="1085" y="3741"/>
                    <a:pt x="1088" y="3741"/>
                  </a:cubicBezTo>
                  <a:cubicBezTo>
                    <a:pt x="1216" y="3741"/>
                    <a:pt x="1276" y="3340"/>
                    <a:pt x="1284" y="3271"/>
                  </a:cubicBezTo>
                  <a:cubicBezTo>
                    <a:pt x="1285" y="3266"/>
                    <a:pt x="1286" y="3264"/>
                    <a:pt x="1288" y="3264"/>
                  </a:cubicBezTo>
                  <a:cubicBezTo>
                    <a:pt x="1307" y="3264"/>
                    <a:pt x="1389" y="3485"/>
                    <a:pt x="1462" y="3485"/>
                  </a:cubicBezTo>
                  <a:cubicBezTo>
                    <a:pt x="1473" y="3485"/>
                    <a:pt x="1484" y="3480"/>
                    <a:pt x="1495" y="3467"/>
                  </a:cubicBezTo>
                  <a:cubicBezTo>
                    <a:pt x="1730" y="3170"/>
                    <a:pt x="1307" y="2504"/>
                    <a:pt x="1307" y="2504"/>
                  </a:cubicBezTo>
                  <a:lnTo>
                    <a:pt x="1300" y="2512"/>
                  </a:lnTo>
                  <a:cubicBezTo>
                    <a:pt x="1276" y="2458"/>
                    <a:pt x="1237" y="2403"/>
                    <a:pt x="1190" y="2364"/>
                  </a:cubicBezTo>
                  <a:cubicBezTo>
                    <a:pt x="994" y="2199"/>
                    <a:pt x="861" y="1980"/>
                    <a:pt x="807" y="1738"/>
                  </a:cubicBezTo>
                  <a:lnTo>
                    <a:pt x="869" y="415"/>
                  </a:lnTo>
                  <a:cubicBezTo>
                    <a:pt x="877" y="196"/>
                    <a:pt x="705" y="8"/>
                    <a:pt x="486" y="1"/>
                  </a:cubicBezTo>
                  <a:cubicBezTo>
                    <a:pt x="481" y="0"/>
                    <a:pt x="476" y="0"/>
                    <a:pt x="471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>
              <a:off x="2305525" y="3468875"/>
              <a:ext cx="94325" cy="83650"/>
            </a:xfrm>
            <a:custGeom>
              <a:rect b="b" l="l" r="r" t="t"/>
              <a:pathLst>
                <a:path extrusionOk="0" h="3346" w="3773">
                  <a:moveTo>
                    <a:pt x="1454" y="1"/>
                  </a:moveTo>
                  <a:cubicBezTo>
                    <a:pt x="1265" y="1"/>
                    <a:pt x="1080" y="98"/>
                    <a:pt x="971" y="274"/>
                  </a:cubicBezTo>
                  <a:cubicBezTo>
                    <a:pt x="932" y="345"/>
                    <a:pt x="909" y="423"/>
                    <a:pt x="901" y="501"/>
                  </a:cubicBezTo>
                  <a:cubicBezTo>
                    <a:pt x="834" y="466"/>
                    <a:pt x="762" y="450"/>
                    <a:pt x="691" y="450"/>
                  </a:cubicBezTo>
                  <a:cubicBezTo>
                    <a:pt x="540" y="450"/>
                    <a:pt x="394" y="527"/>
                    <a:pt x="314" y="665"/>
                  </a:cubicBezTo>
                  <a:cubicBezTo>
                    <a:pt x="236" y="798"/>
                    <a:pt x="236" y="955"/>
                    <a:pt x="290" y="1088"/>
                  </a:cubicBezTo>
                  <a:cubicBezTo>
                    <a:pt x="228" y="1119"/>
                    <a:pt x="165" y="1174"/>
                    <a:pt x="126" y="1244"/>
                  </a:cubicBezTo>
                  <a:cubicBezTo>
                    <a:pt x="1" y="1456"/>
                    <a:pt x="71" y="1729"/>
                    <a:pt x="283" y="1855"/>
                  </a:cubicBezTo>
                  <a:cubicBezTo>
                    <a:pt x="298" y="1862"/>
                    <a:pt x="314" y="1870"/>
                    <a:pt x="330" y="1878"/>
                  </a:cubicBezTo>
                  <a:cubicBezTo>
                    <a:pt x="283" y="2504"/>
                    <a:pt x="674" y="3099"/>
                    <a:pt x="1300" y="3287"/>
                  </a:cubicBezTo>
                  <a:cubicBezTo>
                    <a:pt x="1432" y="3327"/>
                    <a:pt x="1565" y="3346"/>
                    <a:pt x="1696" y="3346"/>
                  </a:cubicBezTo>
                  <a:cubicBezTo>
                    <a:pt x="2180" y="3346"/>
                    <a:pt x="2634" y="3087"/>
                    <a:pt x="2880" y="2668"/>
                  </a:cubicBezTo>
                  <a:cubicBezTo>
                    <a:pt x="2927" y="2683"/>
                    <a:pt x="2975" y="2691"/>
                    <a:pt x="3023" y="2691"/>
                  </a:cubicBezTo>
                  <a:cubicBezTo>
                    <a:pt x="3174" y="2691"/>
                    <a:pt x="3321" y="2616"/>
                    <a:pt x="3405" y="2473"/>
                  </a:cubicBezTo>
                  <a:cubicBezTo>
                    <a:pt x="3506" y="2301"/>
                    <a:pt x="3483" y="2089"/>
                    <a:pt x="3358" y="1949"/>
                  </a:cubicBezTo>
                  <a:cubicBezTo>
                    <a:pt x="3530" y="1894"/>
                    <a:pt x="3772" y="1776"/>
                    <a:pt x="3718" y="1510"/>
                  </a:cubicBezTo>
                  <a:cubicBezTo>
                    <a:pt x="3655" y="1190"/>
                    <a:pt x="3373" y="1096"/>
                    <a:pt x="3146" y="1088"/>
                  </a:cubicBezTo>
                  <a:cubicBezTo>
                    <a:pt x="3131" y="1088"/>
                    <a:pt x="3123" y="1088"/>
                    <a:pt x="3115" y="1080"/>
                  </a:cubicBezTo>
                  <a:cubicBezTo>
                    <a:pt x="3123" y="1064"/>
                    <a:pt x="3131" y="1049"/>
                    <a:pt x="3139" y="1041"/>
                  </a:cubicBezTo>
                  <a:cubicBezTo>
                    <a:pt x="3264" y="830"/>
                    <a:pt x="3193" y="556"/>
                    <a:pt x="2982" y="431"/>
                  </a:cubicBezTo>
                  <a:cubicBezTo>
                    <a:pt x="2916" y="387"/>
                    <a:pt x="2840" y="367"/>
                    <a:pt x="2764" y="367"/>
                  </a:cubicBezTo>
                  <a:cubicBezTo>
                    <a:pt x="2705" y="367"/>
                    <a:pt x="2645" y="379"/>
                    <a:pt x="2591" y="399"/>
                  </a:cubicBezTo>
                  <a:cubicBezTo>
                    <a:pt x="2544" y="313"/>
                    <a:pt x="2473" y="235"/>
                    <a:pt x="2380" y="180"/>
                  </a:cubicBezTo>
                  <a:cubicBezTo>
                    <a:pt x="2294" y="127"/>
                    <a:pt x="2198" y="102"/>
                    <a:pt x="2102" y="102"/>
                  </a:cubicBezTo>
                  <a:cubicBezTo>
                    <a:pt x="2014" y="102"/>
                    <a:pt x="1926" y="123"/>
                    <a:pt x="1848" y="165"/>
                  </a:cubicBezTo>
                  <a:cubicBezTo>
                    <a:pt x="1816" y="133"/>
                    <a:pt x="1777" y="102"/>
                    <a:pt x="1738" y="79"/>
                  </a:cubicBezTo>
                  <a:cubicBezTo>
                    <a:pt x="1648" y="26"/>
                    <a:pt x="1551" y="1"/>
                    <a:pt x="1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>
              <a:off x="2303200" y="3494100"/>
              <a:ext cx="85500" cy="69850"/>
            </a:xfrm>
            <a:custGeom>
              <a:rect b="b" l="l" r="r" t="t"/>
              <a:pathLst>
                <a:path extrusionOk="0" h="2794" w="3420">
                  <a:moveTo>
                    <a:pt x="1221" y="1"/>
                  </a:moveTo>
                  <a:cubicBezTo>
                    <a:pt x="1200" y="131"/>
                    <a:pt x="1120" y="511"/>
                    <a:pt x="855" y="511"/>
                  </a:cubicBezTo>
                  <a:cubicBezTo>
                    <a:pt x="816" y="511"/>
                    <a:pt x="774" y="504"/>
                    <a:pt x="728" y="486"/>
                  </a:cubicBezTo>
                  <a:lnTo>
                    <a:pt x="540" y="431"/>
                  </a:lnTo>
                  <a:cubicBezTo>
                    <a:pt x="503" y="419"/>
                    <a:pt x="465" y="414"/>
                    <a:pt x="429" y="414"/>
                  </a:cubicBezTo>
                  <a:cubicBezTo>
                    <a:pt x="267" y="414"/>
                    <a:pt x="122" y="522"/>
                    <a:pt x="70" y="681"/>
                  </a:cubicBezTo>
                  <a:lnTo>
                    <a:pt x="55" y="720"/>
                  </a:lnTo>
                  <a:cubicBezTo>
                    <a:pt x="0" y="916"/>
                    <a:pt x="110" y="1127"/>
                    <a:pt x="305" y="1190"/>
                  </a:cubicBezTo>
                  <a:lnTo>
                    <a:pt x="501" y="1245"/>
                  </a:lnTo>
                  <a:cubicBezTo>
                    <a:pt x="321" y="1863"/>
                    <a:pt x="657" y="2520"/>
                    <a:pt x="1260" y="2708"/>
                  </a:cubicBezTo>
                  <a:lnTo>
                    <a:pt x="1377" y="2747"/>
                  </a:lnTo>
                  <a:cubicBezTo>
                    <a:pt x="1481" y="2778"/>
                    <a:pt x="1586" y="2793"/>
                    <a:pt x="1691" y="2793"/>
                  </a:cubicBezTo>
                  <a:cubicBezTo>
                    <a:pt x="2185" y="2793"/>
                    <a:pt x="2654" y="2459"/>
                    <a:pt x="2809" y="1949"/>
                  </a:cubicBezTo>
                  <a:lnTo>
                    <a:pt x="2879" y="1972"/>
                  </a:lnTo>
                  <a:cubicBezTo>
                    <a:pt x="2913" y="1982"/>
                    <a:pt x="2948" y="1986"/>
                    <a:pt x="2982" y="1986"/>
                  </a:cubicBezTo>
                  <a:cubicBezTo>
                    <a:pt x="3144" y="1986"/>
                    <a:pt x="3297" y="1884"/>
                    <a:pt x="3349" y="1722"/>
                  </a:cubicBezTo>
                  <a:lnTo>
                    <a:pt x="3357" y="1683"/>
                  </a:lnTo>
                  <a:cubicBezTo>
                    <a:pt x="3419" y="1487"/>
                    <a:pt x="3310" y="1276"/>
                    <a:pt x="3106" y="1213"/>
                  </a:cubicBezTo>
                  <a:lnTo>
                    <a:pt x="3036" y="1190"/>
                  </a:lnTo>
                  <a:lnTo>
                    <a:pt x="3036" y="1206"/>
                  </a:lnTo>
                  <a:cubicBezTo>
                    <a:pt x="2997" y="1190"/>
                    <a:pt x="3036" y="955"/>
                    <a:pt x="2981" y="940"/>
                  </a:cubicBezTo>
                  <a:cubicBezTo>
                    <a:pt x="2911" y="924"/>
                    <a:pt x="2817" y="893"/>
                    <a:pt x="2723" y="861"/>
                  </a:cubicBezTo>
                  <a:cubicBezTo>
                    <a:pt x="2639" y="903"/>
                    <a:pt x="2547" y="927"/>
                    <a:pt x="2454" y="927"/>
                  </a:cubicBezTo>
                  <a:cubicBezTo>
                    <a:pt x="2357" y="927"/>
                    <a:pt x="2259" y="902"/>
                    <a:pt x="2167" y="846"/>
                  </a:cubicBezTo>
                  <a:cubicBezTo>
                    <a:pt x="2042" y="775"/>
                    <a:pt x="1964" y="658"/>
                    <a:pt x="1925" y="525"/>
                  </a:cubicBezTo>
                  <a:cubicBezTo>
                    <a:pt x="1909" y="517"/>
                    <a:pt x="1894" y="509"/>
                    <a:pt x="1878" y="501"/>
                  </a:cubicBezTo>
                  <a:cubicBezTo>
                    <a:pt x="1842" y="508"/>
                    <a:pt x="1806" y="512"/>
                    <a:pt x="1768" y="512"/>
                  </a:cubicBezTo>
                  <a:cubicBezTo>
                    <a:pt x="1674" y="512"/>
                    <a:pt x="1576" y="489"/>
                    <a:pt x="1487" y="439"/>
                  </a:cubicBezTo>
                  <a:cubicBezTo>
                    <a:pt x="1330" y="337"/>
                    <a:pt x="1236" y="173"/>
                    <a:pt x="1221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>
              <a:off x="2311200" y="3525200"/>
              <a:ext cx="62250" cy="38750"/>
            </a:xfrm>
            <a:custGeom>
              <a:rect b="b" l="l" r="r" t="t"/>
              <a:pathLst>
                <a:path extrusionOk="0" h="1550" w="2490">
                  <a:moveTo>
                    <a:pt x="181" y="1"/>
                  </a:moveTo>
                  <a:cubicBezTo>
                    <a:pt x="1" y="619"/>
                    <a:pt x="337" y="1276"/>
                    <a:pt x="940" y="1464"/>
                  </a:cubicBezTo>
                  <a:lnTo>
                    <a:pt x="1057" y="1503"/>
                  </a:lnTo>
                  <a:cubicBezTo>
                    <a:pt x="1161" y="1534"/>
                    <a:pt x="1266" y="1549"/>
                    <a:pt x="1371" y="1549"/>
                  </a:cubicBezTo>
                  <a:cubicBezTo>
                    <a:pt x="1865" y="1549"/>
                    <a:pt x="2334" y="1215"/>
                    <a:pt x="2489" y="705"/>
                  </a:cubicBezTo>
                  <a:lnTo>
                    <a:pt x="2473" y="697"/>
                  </a:lnTo>
                  <a:cubicBezTo>
                    <a:pt x="2274" y="1109"/>
                    <a:pt x="1870" y="1367"/>
                    <a:pt x="1437" y="1367"/>
                  </a:cubicBezTo>
                  <a:cubicBezTo>
                    <a:pt x="1327" y="1367"/>
                    <a:pt x="1215" y="1350"/>
                    <a:pt x="1104" y="1315"/>
                  </a:cubicBezTo>
                  <a:lnTo>
                    <a:pt x="995" y="1284"/>
                  </a:lnTo>
                  <a:cubicBezTo>
                    <a:pt x="455" y="1120"/>
                    <a:pt x="126" y="564"/>
                    <a:pt x="196" y="9"/>
                  </a:cubicBezTo>
                  <a:lnTo>
                    <a:pt x="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>
              <a:off x="2332525" y="3512650"/>
              <a:ext cx="9800" cy="3675"/>
            </a:xfrm>
            <a:custGeom>
              <a:rect b="b" l="l" r="r" t="t"/>
              <a:pathLst>
                <a:path extrusionOk="0" h="147" w="392">
                  <a:moveTo>
                    <a:pt x="215" y="1"/>
                  </a:moveTo>
                  <a:cubicBezTo>
                    <a:pt x="207" y="1"/>
                    <a:pt x="198" y="1"/>
                    <a:pt x="188" y="2"/>
                  </a:cubicBezTo>
                  <a:cubicBezTo>
                    <a:pt x="102" y="2"/>
                    <a:pt x="48" y="41"/>
                    <a:pt x="24" y="80"/>
                  </a:cubicBezTo>
                  <a:cubicBezTo>
                    <a:pt x="1" y="111"/>
                    <a:pt x="16" y="135"/>
                    <a:pt x="40" y="143"/>
                  </a:cubicBezTo>
                  <a:cubicBezTo>
                    <a:pt x="48" y="145"/>
                    <a:pt x="55" y="146"/>
                    <a:pt x="64" y="146"/>
                  </a:cubicBezTo>
                  <a:cubicBezTo>
                    <a:pt x="80" y="146"/>
                    <a:pt x="97" y="143"/>
                    <a:pt x="118" y="143"/>
                  </a:cubicBezTo>
                  <a:cubicBezTo>
                    <a:pt x="149" y="143"/>
                    <a:pt x="173" y="135"/>
                    <a:pt x="204" y="135"/>
                  </a:cubicBezTo>
                  <a:lnTo>
                    <a:pt x="282" y="135"/>
                  </a:lnTo>
                  <a:cubicBezTo>
                    <a:pt x="314" y="127"/>
                    <a:pt x="345" y="127"/>
                    <a:pt x="361" y="119"/>
                  </a:cubicBezTo>
                  <a:cubicBezTo>
                    <a:pt x="384" y="111"/>
                    <a:pt x="392" y="80"/>
                    <a:pt x="361" y="49"/>
                  </a:cubicBezTo>
                  <a:cubicBezTo>
                    <a:pt x="340" y="28"/>
                    <a:pt x="287" y="1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>
              <a:off x="2360700" y="3518775"/>
              <a:ext cx="9225" cy="6500"/>
            </a:xfrm>
            <a:custGeom>
              <a:rect b="b" l="l" r="r" t="t"/>
              <a:pathLst>
                <a:path extrusionOk="0" h="260" w="369">
                  <a:moveTo>
                    <a:pt x="100" y="0"/>
                  </a:moveTo>
                  <a:cubicBezTo>
                    <a:pt x="82" y="0"/>
                    <a:pt x="67" y="3"/>
                    <a:pt x="55" y="7"/>
                  </a:cubicBezTo>
                  <a:cubicBezTo>
                    <a:pt x="8" y="23"/>
                    <a:pt x="0" y="54"/>
                    <a:pt x="16" y="78"/>
                  </a:cubicBezTo>
                  <a:cubicBezTo>
                    <a:pt x="32" y="93"/>
                    <a:pt x="63" y="109"/>
                    <a:pt x="87" y="125"/>
                  </a:cubicBezTo>
                  <a:cubicBezTo>
                    <a:pt x="118" y="140"/>
                    <a:pt x="141" y="156"/>
                    <a:pt x="165" y="172"/>
                  </a:cubicBezTo>
                  <a:cubicBezTo>
                    <a:pt x="188" y="187"/>
                    <a:pt x="220" y="203"/>
                    <a:pt x="243" y="219"/>
                  </a:cubicBezTo>
                  <a:cubicBezTo>
                    <a:pt x="266" y="242"/>
                    <a:pt x="290" y="258"/>
                    <a:pt x="321" y="258"/>
                  </a:cubicBezTo>
                  <a:cubicBezTo>
                    <a:pt x="325" y="259"/>
                    <a:pt x="329" y="260"/>
                    <a:pt x="333" y="260"/>
                  </a:cubicBezTo>
                  <a:cubicBezTo>
                    <a:pt x="352" y="260"/>
                    <a:pt x="368" y="242"/>
                    <a:pt x="368" y="203"/>
                  </a:cubicBezTo>
                  <a:cubicBezTo>
                    <a:pt x="360" y="164"/>
                    <a:pt x="321" y="93"/>
                    <a:pt x="243" y="46"/>
                  </a:cubicBezTo>
                  <a:cubicBezTo>
                    <a:pt x="194" y="14"/>
                    <a:pt x="141" y="0"/>
                    <a:pt x="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6"/>
            <p:cNvSpPr/>
            <p:nvPr/>
          </p:nvSpPr>
          <p:spPr>
            <a:xfrm>
              <a:off x="2335625" y="3537225"/>
              <a:ext cx="15325" cy="9725"/>
            </a:xfrm>
            <a:custGeom>
              <a:rect b="b" l="l" r="r" t="t"/>
              <a:pathLst>
                <a:path extrusionOk="0" h="389" w="613">
                  <a:moveTo>
                    <a:pt x="151" y="1"/>
                  </a:moveTo>
                  <a:cubicBezTo>
                    <a:pt x="36" y="1"/>
                    <a:pt x="1" y="329"/>
                    <a:pt x="229" y="380"/>
                  </a:cubicBezTo>
                  <a:cubicBezTo>
                    <a:pt x="253" y="386"/>
                    <a:pt x="275" y="388"/>
                    <a:pt x="297" y="388"/>
                  </a:cubicBezTo>
                  <a:cubicBezTo>
                    <a:pt x="499" y="388"/>
                    <a:pt x="613" y="181"/>
                    <a:pt x="471" y="146"/>
                  </a:cubicBezTo>
                  <a:cubicBezTo>
                    <a:pt x="315" y="99"/>
                    <a:pt x="174" y="5"/>
                    <a:pt x="174" y="5"/>
                  </a:cubicBezTo>
                  <a:cubicBezTo>
                    <a:pt x="166" y="2"/>
                    <a:pt x="158" y="1"/>
                    <a:pt x="1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6"/>
            <p:cNvSpPr/>
            <p:nvPr/>
          </p:nvSpPr>
          <p:spPr>
            <a:xfrm>
              <a:off x="2339375" y="3541625"/>
              <a:ext cx="3150" cy="3550"/>
            </a:xfrm>
            <a:custGeom>
              <a:rect b="b" l="l" r="r" t="t"/>
              <a:pathLst>
                <a:path extrusionOk="0" h="142" w="126">
                  <a:moveTo>
                    <a:pt x="32" y="1"/>
                  </a:moveTo>
                  <a:cubicBezTo>
                    <a:pt x="16" y="1"/>
                    <a:pt x="1" y="9"/>
                    <a:pt x="1" y="24"/>
                  </a:cubicBezTo>
                  <a:cubicBezTo>
                    <a:pt x="1" y="40"/>
                    <a:pt x="8" y="56"/>
                    <a:pt x="24" y="56"/>
                  </a:cubicBezTo>
                  <a:cubicBezTo>
                    <a:pt x="40" y="64"/>
                    <a:pt x="48" y="64"/>
                    <a:pt x="55" y="71"/>
                  </a:cubicBezTo>
                  <a:cubicBezTo>
                    <a:pt x="63" y="87"/>
                    <a:pt x="63" y="95"/>
                    <a:pt x="63" y="103"/>
                  </a:cubicBezTo>
                  <a:cubicBezTo>
                    <a:pt x="63" y="118"/>
                    <a:pt x="71" y="134"/>
                    <a:pt x="87" y="142"/>
                  </a:cubicBezTo>
                  <a:lnTo>
                    <a:pt x="94" y="142"/>
                  </a:lnTo>
                  <a:cubicBezTo>
                    <a:pt x="110" y="142"/>
                    <a:pt x="118" y="126"/>
                    <a:pt x="126" y="111"/>
                  </a:cubicBezTo>
                  <a:cubicBezTo>
                    <a:pt x="126" y="87"/>
                    <a:pt x="118" y="56"/>
                    <a:pt x="102" y="40"/>
                  </a:cubicBezTo>
                  <a:cubicBezTo>
                    <a:pt x="87" y="17"/>
                    <a:pt x="55" y="1"/>
                    <a:pt x="32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6"/>
            <p:cNvSpPr/>
            <p:nvPr/>
          </p:nvSpPr>
          <p:spPr>
            <a:xfrm>
              <a:off x="2333900" y="3523100"/>
              <a:ext cx="5300" cy="4825"/>
            </a:xfrm>
            <a:custGeom>
              <a:rect b="b" l="l" r="r" t="t"/>
              <a:pathLst>
                <a:path extrusionOk="0" h="193" w="212">
                  <a:moveTo>
                    <a:pt x="106" y="1"/>
                  </a:moveTo>
                  <a:cubicBezTo>
                    <a:pt x="83" y="1"/>
                    <a:pt x="59" y="10"/>
                    <a:pt x="40" y="30"/>
                  </a:cubicBezTo>
                  <a:cubicBezTo>
                    <a:pt x="0" y="69"/>
                    <a:pt x="0" y="124"/>
                    <a:pt x="40" y="163"/>
                  </a:cubicBezTo>
                  <a:cubicBezTo>
                    <a:pt x="55" y="183"/>
                    <a:pt x="79" y="192"/>
                    <a:pt x="103" y="192"/>
                  </a:cubicBezTo>
                  <a:cubicBezTo>
                    <a:pt x="128" y="192"/>
                    <a:pt x="153" y="183"/>
                    <a:pt x="173" y="163"/>
                  </a:cubicBezTo>
                  <a:cubicBezTo>
                    <a:pt x="212" y="132"/>
                    <a:pt x="212" y="69"/>
                    <a:pt x="173" y="30"/>
                  </a:cubicBezTo>
                  <a:cubicBezTo>
                    <a:pt x="153" y="10"/>
                    <a:pt x="130" y="1"/>
                    <a:pt x="106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6"/>
            <p:cNvSpPr/>
            <p:nvPr/>
          </p:nvSpPr>
          <p:spPr>
            <a:xfrm>
              <a:off x="2358950" y="3529550"/>
              <a:ext cx="5300" cy="4825"/>
            </a:xfrm>
            <a:custGeom>
              <a:rect b="b" l="l" r="r" t="t"/>
              <a:pathLst>
                <a:path extrusionOk="0" h="193" w="212">
                  <a:moveTo>
                    <a:pt x="106" y="1"/>
                  </a:moveTo>
                  <a:cubicBezTo>
                    <a:pt x="82" y="1"/>
                    <a:pt x="59" y="11"/>
                    <a:pt x="39" y="30"/>
                  </a:cubicBezTo>
                  <a:cubicBezTo>
                    <a:pt x="0" y="69"/>
                    <a:pt x="0" y="124"/>
                    <a:pt x="31" y="163"/>
                  </a:cubicBezTo>
                  <a:cubicBezTo>
                    <a:pt x="51" y="183"/>
                    <a:pt x="76" y="193"/>
                    <a:pt x="102" y="193"/>
                  </a:cubicBezTo>
                  <a:cubicBezTo>
                    <a:pt x="127" y="193"/>
                    <a:pt x="153" y="183"/>
                    <a:pt x="172" y="163"/>
                  </a:cubicBezTo>
                  <a:cubicBezTo>
                    <a:pt x="211" y="132"/>
                    <a:pt x="211" y="69"/>
                    <a:pt x="172" y="30"/>
                  </a:cubicBezTo>
                  <a:cubicBezTo>
                    <a:pt x="153" y="11"/>
                    <a:pt x="129" y="1"/>
                    <a:pt x="106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6"/>
            <p:cNvSpPr/>
            <p:nvPr/>
          </p:nvSpPr>
          <p:spPr>
            <a:xfrm>
              <a:off x="2332150" y="3526225"/>
              <a:ext cx="7050" cy="3700"/>
            </a:xfrm>
            <a:custGeom>
              <a:rect b="b" l="l" r="r" t="t"/>
              <a:pathLst>
                <a:path extrusionOk="0" h="148" w="282">
                  <a:moveTo>
                    <a:pt x="114" y="0"/>
                  </a:moveTo>
                  <a:cubicBezTo>
                    <a:pt x="90" y="0"/>
                    <a:pt x="62" y="4"/>
                    <a:pt x="31" y="14"/>
                  </a:cubicBezTo>
                  <a:cubicBezTo>
                    <a:pt x="8" y="14"/>
                    <a:pt x="0" y="38"/>
                    <a:pt x="8" y="61"/>
                  </a:cubicBezTo>
                  <a:cubicBezTo>
                    <a:pt x="8" y="79"/>
                    <a:pt x="21" y="88"/>
                    <a:pt x="38" y="88"/>
                  </a:cubicBezTo>
                  <a:cubicBezTo>
                    <a:pt x="43" y="88"/>
                    <a:pt x="49" y="87"/>
                    <a:pt x="55" y="85"/>
                  </a:cubicBezTo>
                  <a:cubicBezTo>
                    <a:pt x="73" y="81"/>
                    <a:pt x="88" y="79"/>
                    <a:pt x="102" y="79"/>
                  </a:cubicBezTo>
                  <a:cubicBezTo>
                    <a:pt x="169" y="79"/>
                    <a:pt x="196" y="118"/>
                    <a:pt x="196" y="124"/>
                  </a:cubicBezTo>
                  <a:cubicBezTo>
                    <a:pt x="203" y="140"/>
                    <a:pt x="219" y="148"/>
                    <a:pt x="235" y="148"/>
                  </a:cubicBezTo>
                  <a:lnTo>
                    <a:pt x="250" y="148"/>
                  </a:lnTo>
                  <a:cubicBezTo>
                    <a:pt x="274" y="132"/>
                    <a:pt x="282" y="108"/>
                    <a:pt x="274" y="93"/>
                  </a:cubicBezTo>
                  <a:cubicBezTo>
                    <a:pt x="256" y="56"/>
                    <a:pt x="204" y="0"/>
                    <a:pt x="1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6"/>
            <p:cNvSpPr/>
            <p:nvPr/>
          </p:nvSpPr>
          <p:spPr>
            <a:xfrm>
              <a:off x="2357375" y="3532550"/>
              <a:ext cx="7075" cy="3625"/>
            </a:xfrm>
            <a:custGeom>
              <a:rect b="b" l="l" r="r" t="t"/>
              <a:pathLst>
                <a:path extrusionOk="0" h="145" w="283">
                  <a:moveTo>
                    <a:pt x="110" y="0"/>
                  </a:moveTo>
                  <a:cubicBezTo>
                    <a:pt x="87" y="0"/>
                    <a:pt x="60" y="4"/>
                    <a:pt x="32" y="12"/>
                  </a:cubicBezTo>
                  <a:cubicBezTo>
                    <a:pt x="16" y="20"/>
                    <a:pt x="0" y="43"/>
                    <a:pt x="8" y="59"/>
                  </a:cubicBezTo>
                  <a:cubicBezTo>
                    <a:pt x="16" y="82"/>
                    <a:pt x="32" y="90"/>
                    <a:pt x="55" y="90"/>
                  </a:cubicBezTo>
                  <a:cubicBezTo>
                    <a:pt x="77" y="83"/>
                    <a:pt x="97" y="81"/>
                    <a:pt x="113" y="81"/>
                  </a:cubicBezTo>
                  <a:cubicBezTo>
                    <a:pt x="172" y="81"/>
                    <a:pt x="196" y="115"/>
                    <a:pt x="196" y="121"/>
                  </a:cubicBezTo>
                  <a:cubicBezTo>
                    <a:pt x="204" y="137"/>
                    <a:pt x="220" y="145"/>
                    <a:pt x="235" y="145"/>
                  </a:cubicBezTo>
                  <a:lnTo>
                    <a:pt x="251" y="145"/>
                  </a:lnTo>
                  <a:cubicBezTo>
                    <a:pt x="274" y="129"/>
                    <a:pt x="282" y="106"/>
                    <a:pt x="274" y="90"/>
                  </a:cubicBezTo>
                  <a:cubicBezTo>
                    <a:pt x="256" y="53"/>
                    <a:pt x="202" y="0"/>
                    <a:pt x="1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6"/>
            <p:cNvSpPr/>
            <p:nvPr/>
          </p:nvSpPr>
          <p:spPr>
            <a:xfrm>
              <a:off x="2345825" y="3526175"/>
              <a:ext cx="7275" cy="8500"/>
            </a:xfrm>
            <a:custGeom>
              <a:rect b="b" l="l" r="r" t="t"/>
              <a:pathLst>
                <a:path extrusionOk="0" h="340" w="291">
                  <a:moveTo>
                    <a:pt x="142" y="1"/>
                  </a:moveTo>
                  <a:lnTo>
                    <a:pt x="1" y="314"/>
                  </a:lnTo>
                  <a:lnTo>
                    <a:pt x="110" y="337"/>
                  </a:lnTo>
                  <a:cubicBezTo>
                    <a:pt x="119" y="339"/>
                    <a:pt x="129" y="340"/>
                    <a:pt x="138" y="340"/>
                  </a:cubicBezTo>
                  <a:cubicBezTo>
                    <a:pt x="206" y="340"/>
                    <a:pt x="269" y="290"/>
                    <a:pt x="282" y="228"/>
                  </a:cubicBezTo>
                  <a:lnTo>
                    <a:pt x="282" y="212"/>
                  </a:lnTo>
                  <a:cubicBezTo>
                    <a:pt x="290" y="181"/>
                    <a:pt x="267" y="142"/>
                    <a:pt x="236" y="134"/>
                  </a:cubicBezTo>
                  <a:cubicBezTo>
                    <a:pt x="173" y="126"/>
                    <a:pt x="134" y="63"/>
                    <a:pt x="142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6"/>
            <p:cNvSpPr/>
            <p:nvPr/>
          </p:nvSpPr>
          <p:spPr>
            <a:xfrm>
              <a:off x="2344650" y="3525150"/>
              <a:ext cx="9425" cy="10450"/>
            </a:xfrm>
            <a:custGeom>
              <a:rect b="b" l="l" r="r" t="t"/>
              <a:pathLst>
                <a:path extrusionOk="0" h="418" w="377">
                  <a:moveTo>
                    <a:pt x="192" y="1"/>
                  </a:moveTo>
                  <a:cubicBezTo>
                    <a:pt x="173" y="1"/>
                    <a:pt x="156" y="15"/>
                    <a:pt x="149" y="34"/>
                  </a:cubicBezTo>
                  <a:cubicBezTo>
                    <a:pt x="134" y="112"/>
                    <a:pt x="189" y="198"/>
                    <a:pt x="267" y="214"/>
                  </a:cubicBezTo>
                  <a:cubicBezTo>
                    <a:pt x="275" y="214"/>
                    <a:pt x="283" y="222"/>
                    <a:pt x="290" y="230"/>
                  </a:cubicBezTo>
                  <a:cubicBezTo>
                    <a:pt x="290" y="230"/>
                    <a:pt x="290" y="237"/>
                    <a:pt x="290" y="245"/>
                  </a:cubicBezTo>
                  <a:lnTo>
                    <a:pt x="290" y="253"/>
                  </a:lnTo>
                  <a:cubicBezTo>
                    <a:pt x="283" y="284"/>
                    <a:pt x="267" y="308"/>
                    <a:pt x="243" y="324"/>
                  </a:cubicBezTo>
                  <a:cubicBezTo>
                    <a:pt x="220" y="339"/>
                    <a:pt x="189" y="339"/>
                    <a:pt x="165" y="339"/>
                  </a:cubicBezTo>
                  <a:lnTo>
                    <a:pt x="56" y="316"/>
                  </a:lnTo>
                  <a:cubicBezTo>
                    <a:pt x="51" y="314"/>
                    <a:pt x="47" y="314"/>
                    <a:pt x="43" y="314"/>
                  </a:cubicBezTo>
                  <a:cubicBezTo>
                    <a:pt x="27" y="314"/>
                    <a:pt x="15" y="326"/>
                    <a:pt x="9" y="339"/>
                  </a:cubicBezTo>
                  <a:cubicBezTo>
                    <a:pt x="1" y="363"/>
                    <a:pt x="16" y="386"/>
                    <a:pt x="40" y="394"/>
                  </a:cubicBezTo>
                  <a:lnTo>
                    <a:pt x="149" y="417"/>
                  </a:lnTo>
                  <a:lnTo>
                    <a:pt x="189" y="417"/>
                  </a:lnTo>
                  <a:cubicBezTo>
                    <a:pt x="220" y="417"/>
                    <a:pt x="259" y="410"/>
                    <a:pt x="283" y="386"/>
                  </a:cubicBezTo>
                  <a:cubicBezTo>
                    <a:pt x="329" y="363"/>
                    <a:pt x="353" y="324"/>
                    <a:pt x="369" y="277"/>
                  </a:cubicBezTo>
                  <a:lnTo>
                    <a:pt x="369" y="261"/>
                  </a:lnTo>
                  <a:cubicBezTo>
                    <a:pt x="376" y="237"/>
                    <a:pt x="369" y="206"/>
                    <a:pt x="353" y="183"/>
                  </a:cubicBezTo>
                  <a:cubicBezTo>
                    <a:pt x="337" y="159"/>
                    <a:pt x="314" y="144"/>
                    <a:pt x="290" y="136"/>
                  </a:cubicBezTo>
                  <a:cubicBezTo>
                    <a:pt x="251" y="128"/>
                    <a:pt x="220" y="89"/>
                    <a:pt x="228" y="50"/>
                  </a:cubicBezTo>
                  <a:cubicBezTo>
                    <a:pt x="236" y="26"/>
                    <a:pt x="220" y="11"/>
                    <a:pt x="204" y="3"/>
                  </a:cubicBezTo>
                  <a:cubicBezTo>
                    <a:pt x="200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6"/>
            <p:cNvSpPr/>
            <p:nvPr/>
          </p:nvSpPr>
          <p:spPr>
            <a:xfrm>
              <a:off x="2340150" y="3538300"/>
              <a:ext cx="4525" cy="2550"/>
            </a:xfrm>
            <a:custGeom>
              <a:rect b="b" l="l" r="r" t="t"/>
              <a:pathLst>
                <a:path extrusionOk="0" h="102" w="181">
                  <a:moveTo>
                    <a:pt x="48" y="1"/>
                  </a:moveTo>
                  <a:lnTo>
                    <a:pt x="32" y="17"/>
                  </a:lnTo>
                  <a:cubicBezTo>
                    <a:pt x="1" y="32"/>
                    <a:pt x="17" y="71"/>
                    <a:pt x="56" y="87"/>
                  </a:cubicBezTo>
                  <a:cubicBezTo>
                    <a:pt x="73" y="98"/>
                    <a:pt x="93" y="102"/>
                    <a:pt x="111" y="102"/>
                  </a:cubicBezTo>
                  <a:cubicBezTo>
                    <a:pt x="132" y="102"/>
                    <a:pt x="152" y="96"/>
                    <a:pt x="165" y="87"/>
                  </a:cubicBezTo>
                  <a:lnTo>
                    <a:pt x="181" y="64"/>
                  </a:lnTo>
                  <a:cubicBezTo>
                    <a:pt x="181" y="64"/>
                    <a:pt x="79" y="17"/>
                    <a:pt x="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6"/>
            <p:cNvSpPr/>
            <p:nvPr/>
          </p:nvSpPr>
          <p:spPr>
            <a:xfrm>
              <a:off x="2309850" y="3511050"/>
              <a:ext cx="5300" cy="6950"/>
            </a:xfrm>
            <a:custGeom>
              <a:rect b="b" l="l" r="r" t="t"/>
              <a:pathLst>
                <a:path extrusionOk="0" h="278" w="212">
                  <a:moveTo>
                    <a:pt x="87" y="0"/>
                  </a:moveTo>
                  <a:cubicBezTo>
                    <a:pt x="78" y="0"/>
                    <a:pt x="70" y="4"/>
                    <a:pt x="63" y="11"/>
                  </a:cubicBezTo>
                  <a:cubicBezTo>
                    <a:pt x="39" y="19"/>
                    <a:pt x="39" y="50"/>
                    <a:pt x="55" y="66"/>
                  </a:cubicBezTo>
                  <a:lnTo>
                    <a:pt x="110" y="144"/>
                  </a:lnTo>
                  <a:lnTo>
                    <a:pt x="24" y="199"/>
                  </a:lnTo>
                  <a:cubicBezTo>
                    <a:pt x="8" y="215"/>
                    <a:pt x="0" y="238"/>
                    <a:pt x="16" y="262"/>
                  </a:cubicBezTo>
                  <a:cubicBezTo>
                    <a:pt x="24" y="269"/>
                    <a:pt x="39" y="277"/>
                    <a:pt x="47" y="277"/>
                  </a:cubicBezTo>
                  <a:cubicBezTo>
                    <a:pt x="55" y="277"/>
                    <a:pt x="63" y="277"/>
                    <a:pt x="70" y="269"/>
                  </a:cubicBezTo>
                  <a:lnTo>
                    <a:pt x="188" y="191"/>
                  </a:lnTo>
                  <a:cubicBezTo>
                    <a:pt x="196" y="183"/>
                    <a:pt x="204" y="175"/>
                    <a:pt x="211" y="160"/>
                  </a:cubicBezTo>
                  <a:cubicBezTo>
                    <a:pt x="211" y="152"/>
                    <a:pt x="204" y="144"/>
                    <a:pt x="204" y="136"/>
                  </a:cubicBezTo>
                  <a:lnTo>
                    <a:pt x="117" y="19"/>
                  </a:lnTo>
                  <a:cubicBezTo>
                    <a:pt x="109" y="6"/>
                    <a:pt x="98" y="0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6"/>
            <p:cNvSpPr/>
            <p:nvPr/>
          </p:nvSpPr>
          <p:spPr>
            <a:xfrm>
              <a:off x="2376750" y="3530475"/>
              <a:ext cx="5300" cy="6875"/>
            </a:xfrm>
            <a:custGeom>
              <a:rect b="b" l="l" r="r" t="t"/>
              <a:pathLst>
                <a:path extrusionOk="0" h="275" w="212">
                  <a:moveTo>
                    <a:pt x="167" y="0"/>
                  </a:moveTo>
                  <a:cubicBezTo>
                    <a:pt x="159" y="0"/>
                    <a:pt x="150" y="3"/>
                    <a:pt x="141" y="9"/>
                  </a:cubicBezTo>
                  <a:lnTo>
                    <a:pt x="24" y="79"/>
                  </a:lnTo>
                  <a:cubicBezTo>
                    <a:pt x="16" y="87"/>
                    <a:pt x="8" y="95"/>
                    <a:pt x="0" y="103"/>
                  </a:cubicBezTo>
                  <a:cubicBezTo>
                    <a:pt x="0" y="118"/>
                    <a:pt x="0" y="126"/>
                    <a:pt x="8" y="134"/>
                  </a:cubicBezTo>
                  <a:lnTo>
                    <a:pt x="86" y="251"/>
                  </a:lnTo>
                  <a:cubicBezTo>
                    <a:pt x="94" y="267"/>
                    <a:pt x="110" y="275"/>
                    <a:pt x="125" y="275"/>
                  </a:cubicBezTo>
                  <a:cubicBezTo>
                    <a:pt x="125" y="275"/>
                    <a:pt x="133" y="267"/>
                    <a:pt x="141" y="267"/>
                  </a:cubicBezTo>
                  <a:cubicBezTo>
                    <a:pt x="164" y="251"/>
                    <a:pt x="164" y="228"/>
                    <a:pt x="157" y="212"/>
                  </a:cubicBezTo>
                  <a:lnTo>
                    <a:pt x="102" y="126"/>
                  </a:lnTo>
                  <a:lnTo>
                    <a:pt x="188" y="71"/>
                  </a:lnTo>
                  <a:cubicBezTo>
                    <a:pt x="203" y="64"/>
                    <a:pt x="211" y="40"/>
                    <a:pt x="196" y="17"/>
                  </a:cubicBezTo>
                  <a:cubicBezTo>
                    <a:pt x="191" y="7"/>
                    <a:pt x="180" y="0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9" name="Google Shape;1939;p46"/>
          <p:cNvSpPr txBox="1"/>
          <p:nvPr>
            <p:ph idx="4294967295" type="ctrTitle"/>
          </p:nvPr>
        </p:nvSpPr>
        <p:spPr>
          <a:xfrm>
            <a:off x="-914425" y="1558113"/>
            <a:ext cx="10573800" cy="140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Pacifico"/>
                <a:ea typeface="Pacifico"/>
                <a:cs typeface="Pacifico"/>
                <a:sym typeface="Pacifico"/>
              </a:rPr>
              <a:t>		Care Your Papa and Mama.</a:t>
            </a:r>
            <a:endParaRPr sz="3600">
              <a:solidFill>
                <a:schemeClr val="accent6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940" name="Google Shape;1940;p46"/>
          <p:cNvSpPr txBox="1"/>
          <p:nvPr>
            <p:ph idx="4294967295" type="ctrTitle"/>
          </p:nvPr>
        </p:nvSpPr>
        <p:spPr>
          <a:xfrm>
            <a:off x="2378375" y="155175"/>
            <a:ext cx="4130700" cy="1582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Pama</a:t>
            </a:r>
            <a:endParaRPr sz="12000"/>
          </a:p>
        </p:txBody>
      </p:sp>
      <p:pic>
        <p:nvPicPr>
          <p:cNvPr id="1941" name="Google Shape;194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9"/>
          <p:cNvSpPr txBox="1"/>
          <p:nvPr>
            <p:ph type="title"/>
          </p:nvPr>
        </p:nvSpPr>
        <p:spPr>
          <a:xfrm>
            <a:off x="720000" y="52247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Outline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36" name="Google Shape;736;p29"/>
          <p:cNvSpPr txBox="1"/>
          <p:nvPr>
            <p:ph idx="1" type="subTitle"/>
          </p:nvPr>
        </p:nvSpPr>
        <p:spPr>
          <a:xfrm>
            <a:off x="1229425" y="1486688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動機</a:t>
            </a:r>
            <a:endParaRPr/>
          </a:p>
        </p:txBody>
      </p:sp>
      <p:sp>
        <p:nvSpPr>
          <p:cNvPr id="737" name="Google Shape;737;p29"/>
          <p:cNvSpPr txBox="1"/>
          <p:nvPr>
            <p:ph idx="2" type="subTitle"/>
          </p:nvPr>
        </p:nvSpPr>
        <p:spPr>
          <a:xfrm>
            <a:off x="1229425" y="1879096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介紹社會現況</a:t>
            </a:r>
            <a:endParaRPr/>
          </a:p>
        </p:txBody>
      </p:sp>
      <p:sp>
        <p:nvSpPr>
          <p:cNvPr id="738" name="Google Shape;738;p29"/>
          <p:cNvSpPr txBox="1"/>
          <p:nvPr>
            <p:ph idx="3" type="title"/>
          </p:nvPr>
        </p:nvSpPr>
        <p:spPr>
          <a:xfrm>
            <a:off x="119728" y="1486688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r>
              <a:rPr lang="en"/>
              <a:t>.</a:t>
            </a:r>
            <a:endParaRPr/>
          </a:p>
        </p:txBody>
      </p:sp>
      <p:sp>
        <p:nvSpPr>
          <p:cNvPr id="739" name="Google Shape;739;p29"/>
          <p:cNvSpPr txBox="1"/>
          <p:nvPr>
            <p:ph idx="4" type="subTitle"/>
          </p:nvPr>
        </p:nvSpPr>
        <p:spPr>
          <a:xfrm>
            <a:off x="4068325" y="1486688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目標</a:t>
            </a:r>
            <a:r>
              <a:rPr lang="en"/>
              <a:t>客群</a:t>
            </a:r>
            <a:endParaRPr/>
          </a:p>
        </p:txBody>
      </p:sp>
      <p:sp>
        <p:nvSpPr>
          <p:cNvPr id="740" name="Google Shape;740;p29"/>
          <p:cNvSpPr txBox="1"/>
          <p:nvPr>
            <p:ph idx="5" type="subTitle"/>
          </p:nvPr>
        </p:nvSpPr>
        <p:spPr>
          <a:xfrm>
            <a:off x="4068325" y="1879094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介紹TA</a:t>
            </a:r>
            <a:endParaRPr/>
          </a:p>
        </p:txBody>
      </p:sp>
      <p:sp>
        <p:nvSpPr>
          <p:cNvPr id="741" name="Google Shape;741;p29"/>
          <p:cNvSpPr txBox="1"/>
          <p:nvPr>
            <p:ph idx="6" type="title"/>
          </p:nvPr>
        </p:nvSpPr>
        <p:spPr>
          <a:xfrm>
            <a:off x="2958625" y="1486688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r>
              <a:rPr lang="en"/>
              <a:t>.</a:t>
            </a:r>
            <a:endParaRPr/>
          </a:p>
        </p:txBody>
      </p:sp>
      <p:sp>
        <p:nvSpPr>
          <p:cNvPr id="742" name="Google Shape;742;p29"/>
          <p:cNvSpPr txBox="1"/>
          <p:nvPr>
            <p:ph idx="7" type="subTitle"/>
          </p:nvPr>
        </p:nvSpPr>
        <p:spPr>
          <a:xfrm>
            <a:off x="6559988" y="1486769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專案規劃</a:t>
            </a:r>
            <a:endParaRPr/>
          </a:p>
        </p:txBody>
      </p:sp>
      <p:sp>
        <p:nvSpPr>
          <p:cNvPr id="743" name="Google Shape;743;p29"/>
          <p:cNvSpPr txBox="1"/>
          <p:nvPr>
            <p:ph idx="8" type="subTitle"/>
          </p:nvPr>
        </p:nvSpPr>
        <p:spPr>
          <a:xfrm>
            <a:off x="6559988" y="1879087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短、中、長期的目標</a:t>
            </a:r>
            <a:endParaRPr/>
          </a:p>
        </p:txBody>
      </p:sp>
      <p:sp>
        <p:nvSpPr>
          <p:cNvPr id="744" name="Google Shape;744;p29"/>
          <p:cNvSpPr txBox="1"/>
          <p:nvPr>
            <p:ph idx="9" type="title"/>
          </p:nvPr>
        </p:nvSpPr>
        <p:spPr>
          <a:xfrm>
            <a:off x="5450113" y="1486688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r>
              <a:rPr lang="en"/>
              <a:t>.</a:t>
            </a:r>
            <a:endParaRPr/>
          </a:p>
        </p:txBody>
      </p:sp>
      <p:sp>
        <p:nvSpPr>
          <p:cNvPr id="745" name="Google Shape;745;p29"/>
          <p:cNvSpPr txBox="1"/>
          <p:nvPr>
            <p:ph idx="13" type="subTitle"/>
          </p:nvPr>
        </p:nvSpPr>
        <p:spPr>
          <a:xfrm>
            <a:off x="5602300" y="3032448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總結</a:t>
            </a:r>
            <a:endParaRPr/>
          </a:p>
        </p:txBody>
      </p:sp>
      <p:sp>
        <p:nvSpPr>
          <p:cNvPr id="746" name="Google Shape;746;p29"/>
          <p:cNvSpPr txBox="1"/>
          <p:nvPr>
            <p:ph idx="14" type="subTitle"/>
          </p:nvPr>
        </p:nvSpPr>
        <p:spPr>
          <a:xfrm>
            <a:off x="5602300" y="3424775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回顧及未來展望</a:t>
            </a:r>
            <a:endParaRPr/>
          </a:p>
        </p:txBody>
      </p:sp>
      <p:sp>
        <p:nvSpPr>
          <p:cNvPr id="747" name="Google Shape;747;p29"/>
          <p:cNvSpPr txBox="1"/>
          <p:nvPr>
            <p:ph idx="15" type="title"/>
          </p:nvPr>
        </p:nvSpPr>
        <p:spPr>
          <a:xfrm>
            <a:off x="4492600" y="3032375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r>
              <a:rPr lang="en"/>
              <a:t>.</a:t>
            </a:r>
            <a:endParaRPr/>
          </a:p>
        </p:txBody>
      </p:sp>
      <p:sp>
        <p:nvSpPr>
          <p:cNvPr id="748" name="Google Shape;748;p29"/>
          <p:cNvSpPr txBox="1"/>
          <p:nvPr>
            <p:ph idx="13" type="subTitle"/>
          </p:nvPr>
        </p:nvSpPr>
        <p:spPr>
          <a:xfrm>
            <a:off x="2378900" y="3032435"/>
            <a:ext cx="2356500" cy="39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預估成效</a:t>
            </a:r>
            <a:endParaRPr/>
          </a:p>
        </p:txBody>
      </p:sp>
      <p:sp>
        <p:nvSpPr>
          <p:cNvPr id="749" name="Google Shape;749;p29"/>
          <p:cNvSpPr txBox="1"/>
          <p:nvPr>
            <p:ph idx="14" type="subTitle"/>
          </p:nvPr>
        </p:nvSpPr>
        <p:spPr>
          <a:xfrm>
            <a:off x="2378900" y="3424763"/>
            <a:ext cx="2356500" cy="5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實際展示</a:t>
            </a:r>
            <a:endParaRPr/>
          </a:p>
        </p:txBody>
      </p:sp>
      <p:sp>
        <p:nvSpPr>
          <p:cNvPr id="750" name="Google Shape;750;p29"/>
          <p:cNvSpPr txBox="1"/>
          <p:nvPr>
            <p:ph idx="15" type="title"/>
          </p:nvPr>
        </p:nvSpPr>
        <p:spPr>
          <a:xfrm>
            <a:off x="1269200" y="3032363"/>
            <a:ext cx="1109700" cy="96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751" name="Google Shape;751;p29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752" name="Google Shape;7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0"/>
          <p:cNvSpPr txBox="1"/>
          <p:nvPr/>
        </p:nvSpPr>
        <p:spPr>
          <a:xfrm>
            <a:off x="2243300" y="2383550"/>
            <a:ext cx="32271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5571A7"/>
                </a:solidFill>
                <a:latin typeface="Pacifico"/>
                <a:ea typeface="Pacifico"/>
                <a:cs typeface="Pacifico"/>
                <a:sym typeface="Pacifico"/>
              </a:rPr>
              <a:t>動機</a:t>
            </a:r>
            <a:endParaRPr sz="5100">
              <a:solidFill>
                <a:srgbClr val="5571A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758" name="Google Shape;758;p30"/>
          <p:cNvSpPr txBox="1"/>
          <p:nvPr/>
        </p:nvSpPr>
        <p:spPr>
          <a:xfrm>
            <a:off x="720000" y="1011950"/>
            <a:ext cx="3227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>
                <a:solidFill>
                  <a:srgbClr val="FF8687"/>
                </a:solidFill>
                <a:latin typeface="Pacifico"/>
                <a:ea typeface="Pacifico"/>
                <a:cs typeface="Pacifico"/>
                <a:sym typeface="Pacifico"/>
              </a:rPr>
              <a:t>01.</a:t>
            </a:r>
            <a:endParaRPr sz="8700">
              <a:solidFill>
                <a:srgbClr val="FF868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grpSp>
        <p:nvGrpSpPr>
          <p:cNvPr id="759" name="Google Shape;759;p30"/>
          <p:cNvGrpSpPr/>
          <p:nvPr/>
        </p:nvGrpSpPr>
        <p:grpSpPr>
          <a:xfrm>
            <a:off x="4671562" y="2273970"/>
            <a:ext cx="5002693" cy="3106913"/>
            <a:chOff x="4975826" y="2455773"/>
            <a:chExt cx="4726210" cy="2935203"/>
          </a:xfrm>
        </p:grpSpPr>
        <p:grpSp>
          <p:nvGrpSpPr>
            <p:cNvPr id="760" name="Google Shape;760;p30"/>
            <p:cNvGrpSpPr/>
            <p:nvPr/>
          </p:nvGrpSpPr>
          <p:grpSpPr>
            <a:xfrm>
              <a:off x="4975826" y="2455778"/>
              <a:ext cx="4726210" cy="2754172"/>
              <a:chOff x="4847994" y="1149093"/>
              <a:chExt cx="4922110" cy="2868332"/>
            </a:xfrm>
          </p:grpSpPr>
          <p:sp>
            <p:nvSpPr>
              <p:cNvPr id="761" name="Google Shape;761;p30"/>
              <p:cNvSpPr/>
              <p:nvPr/>
            </p:nvSpPr>
            <p:spPr>
              <a:xfrm>
                <a:off x="4847994" y="1149093"/>
                <a:ext cx="4922110" cy="2868332"/>
              </a:xfrm>
              <a:custGeom>
                <a:rect b="b" l="l" r="r" t="t"/>
                <a:pathLst>
                  <a:path extrusionOk="0" h="36277" w="62252">
                    <a:moveTo>
                      <a:pt x="17039" y="0"/>
                    </a:moveTo>
                    <a:cubicBezTo>
                      <a:pt x="15986" y="0"/>
                      <a:pt x="14939" y="85"/>
                      <a:pt x="13912" y="268"/>
                    </a:cubicBezTo>
                    <a:cubicBezTo>
                      <a:pt x="9030" y="1137"/>
                      <a:pt x="5031" y="4423"/>
                      <a:pt x="4554" y="8781"/>
                    </a:cubicBezTo>
                    <a:cubicBezTo>
                      <a:pt x="4335" y="10761"/>
                      <a:pt x="6534" y="14243"/>
                      <a:pt x="5845" y="16113"/>
                    </a:cubicBezTo>
                    <a:cubicBezTo>
                      <a:pt x="5141" y="18014"/>
                      <a:pt x="0" y="23836"/>
                      <a:pt x="125" y="28256"/>
                    </a:cubicBezTo>
                    <a:cubicBezTo>
                      <a:pt x="251" y="32669"/>
                      <a:pt x="1440" y="34039"/>
                      <a:pt x="3107" y="36276"/>
                    </a:cubicBezTo>
                    <a:lnTo>
                      <a:pt x="57714" y="36276"/>
                    </a:lnTo>
                    <a:cubicBezTo>
                      <a:pt x="58754" y="34007"/>
                      <a:pt x="59568" y="32192"/>
                      <a:pt x="58347" y="29211"/>
                    </a:cubicBezTo>
                    <a:cubicBezTo>
                      <a:pt x="57377" y="26825"/>
                      <a:pt x="60022" y="24868"/>
                      <a:pt x="61047" y="22646"/>
                    </a:cubicBezTo>
                    <a:cubicBezTo>
                      <a:pt x="61954" y="20675"/>
                      <a:pt x="62252" y="18304"/>
                      <a:pt x="62033" y="16152"/>
                    </a:cubicBezTo>
                    <a:cubicBezTo>
                      <a:pt x="61728" y="13218"/>
                      <a:pt x="60272" y="10276"/>
                      <a:pt x="57745" y="8171"/>
                    </a:cubicBezTo>
                    <a:cubicBezTo>
                      <a:pt x="54690" y="5637"/>
                      <a:pt x="50428" y="4569"/>
                      <a:pt x="46232" y="4569"/>
                    </a:cubicBezTo>
                    <a:cubicBezTo>
                      <a:pt x="45012" y="4569"/>
                      <a:pt x="43798" y="4659"/>
                      <a:pt x="42620" y="4830"/>
                    </a:cubicBezTo>
                    <a:cubicBezTo>
                      <a:pt x="40720" y="5109"/>
                      <a:pt x="38825" y="5567"/>
                      <a:pt x="36889" y="5567"/>
                    </a:cubicBezTo>
                    <a:cubicBezTo>
                      <a:pt x="36602" y="5567"/>
                      <a:pt x="36314" y="5557"/>
                      <a:pt x="36024" y="5534"/>
                    </a:cubicBezTo>
                    <a:cubicBezTo>
                      <a:pt x="32761" y="5276"/>
                      <a:pt x="29882" y="3508"/>
                      <a:pt x="26909" y="2209"/>
                    </a:cubicBezTo>
                    <a:cubicBezTo>
                      <a:pt x="23823" y="869"/>
                      <a:pt x="20397" y="0"/>
                      <a:pt x="17039" y="0"/>
                    </a:cubicBezTo>
                    <a:close/>
                  </a:path>
                </a:pathLst>
              </a:custGeom>
              <a:solidFill>
                <a:srgbClr val="FFA79B">
                  <a:alpha val="4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0"/>
              <p:cNvSpPr/>
              <p:nvPr/>
            </p:nvSpPr>
            <p:spPr>
              <a:xfrm>
                <a:off x="5246407" y="1534384"/>
                <a:ext cx="4113566" cy="2483036"/>
              </a:xfrm>
              <a:custGeom>
                <a:rect b="b" l="l" r="r" t="t"/>
                <a:pathLst>
                  <a:path extrusionOk="0" h="31404" w="52026">
                    <a:moveTo>
                      <a:pt x="39890" y="0"/>
                    </a:moveTo>
                    <a:cubicBezTo>
                      <a:pt x="37663" y="0"/>
                      <a:pt x="35394" y="480"/>
                      <a:pt x="33332" y="1287"/>
                    </a:cubicBezTo>
                    <a:cubicBezTo>
                      <a:pt x="31564" y="1976"/>
                      <a:pt x="29858" y="2891"/>
                      <a:pt x="27965" y="3126"/>
                    </a:cubicBezTo>
                    <a:cubicBezTo>
                      <a:pt x="27628" y="3167"/>
                      <a:pt x="27292" y="3186"/>
                      <a:pt x="26957" y="3186"/>
                    </a:cubicBezTo>
                    <a:cubicBezTo>
                      <a:pt x="24554" y="3186"/>
                      <a:pt x="22198" y="2219"/>
                      <a:pt x="19835" y="1608"/>
                    </a:cubicBezTo>
                    <a:cubicBezTo>
                      <a:pt x="18162" y="1175"/>
                      <a:pt x="16414" y="925"/>
                      <a:pt x="14679" y="925"/>
                    </a:cubicBezTo>
                    <a:cubicBezTo>
                      <a:pt x="12624" y="925"/>
                      <a:pt x="10587" y="1275"/>
                      <a:pt x="8717" y="2085"/>
                    </a:cubicBezTo>
                    <a:cubicBezTo>
                      <a:pt x="4804" y="3775"/>
                      <a:pt x="2027" y="7594"/>
                      <a:pt x="2348" y="11795"/>
                    </a:cubicBezTo>
                    <a:cubicBezTo>
                      <a:pt x="2496" y="13705"/>
                      <a:pt x="3247" y="15582"/>
                      <a:pt x="2981" y="17476"/>
                    </a:cubicBezTo>
                    <a:cubicBezTo>
                      <a:pt x="2715" y="19393"/>
                      <a:pt x="1542" y="20997"/>
                      <a:pt x="924" y="22812"/>
                    </a:cubicBezTo>
                    <a:cubicBezTo>
                      <a:pt x="71" y="25277"/>
                      <a:pt x="0" y="28900"/>
                      <a:pt x="1354" y="31403"/>
                    </a:cubicBezTo>
                    <a:lnTo>
                      <a:pt x="50053" y="31403"/>
                    </a:lnTo>
                    <a:cubicBezTo>
                      <a:pt x="50476" y="30590"/>
                      <a:pt x="50781" y="29713"/>
                      <a:pt x="50969" y="28806"/>
                    </a:cubicBezTo>
                    <a:cubicBezTo>
                      <a:pt x="51501" y="26232"/>
                      <a:pt x="50648" y="24033"/>
                      <a:pt x="50437" y="21513"/>
                    </a:cubicBezTo>
                    <a:cubicBezTo>
                      <a:pt x="50233" y="19119"/>
                      <a:pt x="51110" y="17108"/>
                      <a:pt x="51595" y="14831"/>
                    </a:cubicBezTo>
                    <a:cubicBezTo>
                      <a:pt x="52025" y="12805"/>
                      <a:pt x="51877" y="10512"/>
                      <a:pt x="51337" y="8525"/>
                    </a:cubicBezTo>
                    <a:cubicBezTo>
                      <a:pt x="50601" y="5802"/>
                      <a:pt x="48903" y="3282"/>
                      <a:pt x="46454" y="1749"/>
                    </a:cubicBezTo>
                    <a:cubicBezTo>
                      <a:pt x="44502" y="525"/>
                      <a:pt x="42219" y="0"/>
                      <a:pt x="39890" y="0"/>
                    </a:cubicBezTo>
                    <a:close/>
                  </a:path>
                </a:pathLst>
              </a:custGeom>
              <a:solidFill>
                <a:srgbClr val="FFA79B">
                  <a:alpha val="4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0"/>
            <p:cNvGrpSpPr/>
            <p:nvPr/>
          </p:nvGrpSpPr>
          <p:grpSpPr>
            <a:xfrm>
              <a:off x="5293580" y="2455773"/>
              <a:ext cx="3559441" cy="2935203"/>
              <a:chOff x="3270675" y="1548400"/>
              <a:chExt cx="1001700" cy="826050"/>
            </a:xfrm>
          </p:grpSpPr>
          <p:sp>
            <p:nvSpPr>
              <p:cNvPr id="764" name="Google Shape;764;p30"/>
              <p:cNvSpPr/>
              <p:nvPr/>
            </p:nvSpPr>
            <p:spPr>
              <a:xfrm>
                <a:off x="3795900" y="1907500"/>
                <a:ext cx="476475" cy="444150"/>
              </a:xfrm>
              <a:custGeom>
                <a:rect b="b" l="l" r="r" t="t"/>
                <a:pathLst>
                  <a:path extrusionOk="0" h="17766" w="19059">
                    <a:moveTo>
                      <a:pt x="11454" y="1"/>
                    </a:moveTo>
                    <a:cubicBezTo>
                      <a:pt x="11268" y="1"/>
                      <a:pt x="11081" y="9"/>
                      <a:pt x="10892" y="24"/>
                    </a:cubicBezTo>
                    <a:lnTo>
                      <a:pt x="6401" y="400"/>
                    </a:lnTo>
                    <a:cubicBezTo>
                      <a:pt x="2724" y="705"/>
                      <a:pt x="1" y="3936"/>
                      <a:pt x="306" y="7606"/>
                    </a:cubicBezTo>
                    <a:lnTo>
                      <a:pt x="916" y="14937"/>
                    </a:lnTo>
                    <a:cubicBezTo>
                      <a:pt x="1050" y="16548"/>
                      <a:pt x="2402" y="17765"/>
                      <a:pt x="3990" y="17765"/>
                    </a:cubicBezTo>
                    <a:cubicBezTo>
                      <a:pt x="4076" y="17765"/>
                      <a:pt x="4162" y="17761"/>
                      <a:pt x="4249" y="17754"/>
                    </a:cubicBezTo>
                    <a:lnTo>
                      <a:pt x="15923" y="16776"/>
                    </a:lnTo>
                    <a:cubicBezTo>
                      <a:pt x="16043" y="16766"/>
                      <a:pt x="16163" y="16762"/>
                      <a:pt x="16280" y="16762"/>
                    </a:cubicBezTo>
                    <a:cubicBezTo>
                      <a:pt x="17027" y="16762"/>
                      <a:pt x="17718" y="16936"/>
                      <a:pt x="18217" y="16936"/>
                    </a:cubicBezTo>
                    <a:cubicBezTo>
                      <a:pt x="18746" y="16936"/>
                      <a:pt x="19058" y="16740"/>
                      <a:pt x="18991" y="15931"/>
                    </a:cubicBezTo>
                    <a:lnTo>
                      <a:pt x="18122" y="6135"/>
                    </a:lnTo>
                    <a:cubicBezTo>
                      <a:pt x="17833" y="2638"/>
                      <a:pt x="14901" y="1"/>
                      <a:pt x="114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0"/>
              <p:cNvSpPr/>
              <p:nvPr/>
            </p:nvSpPr>
            <p:spPr>
              <a:xfrm>
                <a:off x="3960025" y="1910250"/>
                <a:ext cx="143800" cy="433300"/>
              </a:xfrm>
              <a:custGeom>
                <a:rect b="b" l="l" r="r" t="t"/>
                <a:pathLst>
                  <a:path extrusionOk="0" h="17332" w="5752">
                    <a:moveTo>
                      <a:pt x="4335" y="0"/>
                    </a:moveTo>
                    <a:lnTo>
                      <a:pt x="0" y="368"/>
                    </a:lnTo>
                    <a:lnTo>
                      <a:pt x="1424" y="17331"/>
                    </a:lnTo>
                    <a:lnTo>
                      <a:pt x="5751" y="16971"/>
                    </a:lnTo>
                    <a:lnTo>
                      <a:pt x="43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0"/>
              <p:cNvSpPr/>
              <p:nvPr/>
            </p:nvSpPr>
            <p:spPr>
              <a:xfrm>
                <a:off x="4067225" y="1907500"/>
                <a:ext cx="88825" cy="347250"/>
              </a:xfrm>
              <a:custGeom>
                <a:rect b="b" l="l" r="r" t="t"/>
                <a:pathLst>
                  <a:path extrusionOk="0" h="13890" w="3553">
                    <a:moveTo>
                      <a:pt x="454" y="1"/>
                    </a:moveTo>
                    <a:lnTo>
                      <a:pt x="0" y="24"/>
                    </a:lnTo>
                    <a:lnTo>
                      <a:pt x="1197" y="13889"/>
                    </a:lnTo>
                    <a:lnTo>
                      <a:pt x="3553" y="2731"/>
                    </a:lnTo>
                    <a:lnTo>
                      <a:pt x="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0"/>
              <p:cNvSpPr/>
              <p:nvPr/>
            </p:nvSpPr>
            <p:spPr>
              <a:xfrm>
                <a:off x="3883350" y="1916900"/>
                <a:ext cx="107400" cy="359150"/>
              </a:xfrm>
              <a:custGeom>
                <a:rect b="b" l="l" r="r" t="t"/>
                <a:pathLst>
                  <a:path extrusionOk="0" h="14366" w="4296">
                    <a:moveTo>
                      <a:pt x="3067" y="0"/>
                    </a:moveTo>
                    <a:lnTo>
                      <a:pt x="2629" y="133"/>
                    </a:lnTo>
                    <a:lnTo>
                      <a:pt x="0" y="3271"/>
                    </a:lnTo>
                    <a:lnTo>
                      <a:pt x="4296" y="14366"/>
                    </a:lnTo>
                    <a:lnTo>
                      <a:pt x="3732" y="8012"/>
                    </a:lnTo>
                    <a:lnTo>
                      <a:pt x="30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0"/>
              <p:cNvSpPr/>
              <p:nvPr/>
            </p:nvSpPr>
            <p:spPr>
              <a:xfrm>
                <a:off x="3845200" y="1569275"/>
                <a:ext cx="302250" cy="281950"/>
              </a:xfrm>
              <a:custGeom>
                <a:rect b="b" l="l" r="r" t="t"/>
                <a:pathLst>
                  <a:path extrusionOk="0" h="11278" w="12090">
                    <a:moveTo>
                      <a:pt x="10056" y="0"/>
                    </a:moveTo>
                    <a:cubicBezTo>
                      <a:pt x="9099" y="0"/>
                      <a:pt x="8331" y="717"/>
                      <a:pt x="8216" y="1613"/>
                    </a:cubicBezTo>
                    <a:cubicBezTo>
                      <a:pt x="7575" y="1258"/>
                      <a:pt x="6756" y="1029"/>
                      <a:pt x="5699" y="1029"/>
                    </a:cubicBezTo>
                    <a:cubicBezTo>
                      <a:pt x="5171" y="1029"/>
                      <a:pt x="4583" y="1086"/>
                      <a:pt x="3928" y="1214"/>
                    </a:cubicBezTo>
                    <a:cubicBezTo>
                      <a:pt x="720" y="1832"/>
                      <a:pt x="133" y="4539"/>
                      <a:pt x="32" y="5713"/>
                    </a:cubicBezTo>
                    <a:cubicBezTo>
                      <a:pt x="0" y="6026"/>
                      <a:pt x="251" y="6292"/>
                      <a:pt x="564" y="6292"/>
                    </a:cubicBezTo>
                    <a:cubicBezTo>
                      <a:pt x="697" y="6284"/>
                      <a:pt x="838" y="6284"/>
                      <a:pt x="986" y="6261"/>
                    </a:cubicBezTo>
                    <a:cubicBezTo>
                      <a:pt x="986" y="6386"/>
                      <a:pt x="994" y="6503"/>
                      <a:pt x="1002" y="6628"/>
                    </a:cubicBezTo>
                    <a:lnTo>
                      <a:pt x="1072" y="7372"/>
                    </a:lnTo>
                    <a:cubicBezTo>
                      <a:pt x="1272" y="9604"/>
                      <a:pt x="3141" y="11278"/>
                      <a:pt x="5332" y="11278"/>
                    </a:cubicBezTo>
                    <a:cubicBezTo>
                      <a:pt x="5461" y="11278"/>
                      <a:pt x="5590" y="11272"/>
                      <a:pt x="5720" y="11261"/>
                    </a:cubicBezTo>
                    <a:lnTo>
                      <a:pt x="7441" y="11112"/>
                    </a:lnTo>
                    <a:cubicBezTo>
                      <a:pt x="9804" y="10901"/>
                      <a:pt x="11542" y="8819"/>
                      <a:pt x="11330" y="6456"/>
                    </a:cubicBezTo>
                    <a:lnTo>
                      <a:pt x="11268" y="5713"/>
                    </a:lnTo>
                    <a:cubicBezTo>
                      <a:pt x="11197" y="4954"/>
                      <a:pt x="10939" y="4258"/>
                      <a:pt x="10540" y="3671"/>
                    </a:cubicBezTo>
                    <a:cubicBezTo>
                      <a:pt x="11463" y="3436"/>
                      <a:pt x="12089" y="2521"/>
                      <a:pt x="11901" y="1519"/>
                    </a:cubicBezTo>
                    <a:cubicBezTo>
                      <a:pt x="11745" y="666"/>
                      <a:pt x="10994" y="17"/>
                      <a:pt x="10117" y="1"/>
                    </a:cubicBezTo>
                    <a:cubicBezTo>
                      <a:pt x="10097" y="1"/>
                      <a:pt x="10077" y="0"/>
                      <a:pt x="10056" y="0"/>
                    </a:cubicBezTo>
                    <a:close/>
                  </a:path>
                </a:pathLst>
              </a:custGeom>
              <a:solidFill>
                <a:srgbClr val="FFF6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0"/>
              <p:cNvSpPr/>
              <p:nvPr/>
            </p:nvSpPr>
            <p:spPr>
              <a:xfrm>
                <a:off x="3884700" y="1672375"/>
                <a:ext cx="213250" cy="298525"/>
              </a:xfrm>
              <a:custGeom>
                <a:rect b="b" l="l" r="r" t="t"/>
                <a:pathLst>
                  <a:path extrusionOk="0" h="11941" w="8530">
                    <a:moveTo>
                      <a:pt x="1284" y="1"/>
                    </a:moveTo>
                    <a:lnTo>
                      <a:pt x="1284" y="1"/>
                    </a:lnTo>
                    <a:cubicBezTo>
                      <a:pt x="1308" y="1237"/>
                      <a:pt x="674" y="1777"/>
                      <a:pt x="1" y="2012"/>
                    </a:cubicBezTo>
                    <a:lnTo>
                      <a:pt x="423" y="6800"/>
                    </a:lnTo>
                    <a:cubicBezTo>
                      <a:pt x="549" y="8138"/>
                      <a:pt x="1613" y="9171"/>
                      <a:pt x="2912" y="9280"/>
                    </a:cubicBezTo>
                    <a:lnTo>
                      <a:pt x="2974" y="9953"/>
                    </a:lnTo>
                    <a:cubicBezTo>
                      <a:pt x="3071" y="11088"/>
                      <a:pt x="4031" y="11941"/>
                      <a:pt x="5150" y="11941"/>
                    </a:cubicBezTo>
                    <a:cubicBezTo>
                      <a:pt x="5212" y="11941"/>
                      <a:pt x="5274" y="11938"/>
                      <a:pt x="5337" y="11933"/>
                    </a:cubicBezTo>
                    <a:cubicBezTo>
                      <a:pt x="6527" y="11823"/>
                      <a:pt x="7419" y="10759"/>
                      <a:pt x="7309" y="9570"/>
                    </a:cubicBezTo>
                    <a:lnTo>
                      <a:pt x="7137" y="7590"/>
                    </a:lnTo>
                    <a:cubicBezTo>
                      <a:pt x="7332" y="7168"/>
                      <a:pt x="7434" y="6683"/>
                      <a:pt x="7387" y="6174"/>
                    </a:cubicBezTo>
                    <a:lnTo>
                      <a:pt x="7356" y="5830"/>
                    </a:lnTo>
                    <a:cubicBezTo>
                      <a:pt x="7356" y="5791"/>
                      <a:pt x="7348" y="5752"/>
                      <a:pt x="7348" y="5713"/>
                    </a:cubicBezTo>
                    <a:lnTo>
                      <a:pt x="7215" y="4242"/>
                    </a:lnTo>
                    <a:lnTo>
                      <a:pt x="7559" y="4210"/>
                    </a:lnTo>
                    <a:cubicBezTo>
                      <a:pt x="8115" y="4163"/>
                      <a:pt x="8530" y="3670"/>
                      <a:pt x="8483" y="3107"/>
                    </a:cubicBezTo>
                    <a:lnTo>
                      <a:pt x="8451" y="2825"/>
                    </a:lnTo>
                    <a:cubicBezTo>
                      <a:pt x="8405" y="2291"/>
                      <a:pt x="7959" y="1894"/>
                      <a:pt x="7442" y="1894"/>
                    </a:cubicBezTo>
                    <a:cubicBezTo>
                      <a:pt x="7436" y="1894"/>
                      <a:pt x="7431" y="1894"/>
                      <a:pt x="7426" y="1894"/>
                    </a:cubicBezTo>
                    <a:cubicBezTo>
                      <a:pt x="6988" y="2090"/>
                      <a:pt x="6887" y="2489"/>
                      <a:pt x="6863" y="2755"/>
                    </a:cubicBezTo>
                    <a:cubicBezTo>
                      <a:pt x="6862" y="2762"/>
                      <a:pt x="6861" y="2765"/>
                      <a:pt x="6860" y="2765"/>
                    </a:cubicBezTo>
                    <a:cubicBezTo>
                      <a:pt x="6841" y="2765"/>
                      <a:pt x="6764" y="2341"/>
                      <a:pt x="6707" y="1996"/>
                    </a:cubicBezTo>
                    <a:cubicBezTo>
                      <a:pt x="6671" y="1785"/>
                      <a:pt x="6485" y="1638"/>
                      <a:pt x="6278" y="1638"/>
                    </a:cubicBezTo>
                    <a:cubicBezTo>
                      <a:pt x="6254" y="1638"/>
                      <a:pt x="6230" y="1640"/>
                      <a:pt x="6206" y="1644"/>
                    </a:cubicBezTo>
                    <a:lnTo>
                      <a:pt x="6198" y="1644"/>
                    </a:lnTo>
                    <a:cubicBezTo>
                      <a:pt x="5662" y="1729"/>
                      <a:pt x="5183" y="1766"/>
                      <a:pt x="4755" y="1766"/>
                    </a:cubicBezTo>
                    <a:cubicBezTo>
                      <a:pt x="1809" y="1766"/>
                      <a:pt x="1284" y="1"/>
                      <a:pt x="1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0"/>
              <p:cNvSpPr/>
              <p:nvPr/>
            </p:nvSpPr>
            <p:spPr>
              <a:xfrm>
                <a:off x="3894300" y="1818100"/>
                <a:ext cx="177625" cy="102500"/>
              </a:xfrm>
              <a:custGeom>
                <a:rect b="b" l="l" r="r" t="t"/>
                <a:pathLst>
                  <a:path extrusionOk="0" h="4100" w="7105">
                    <a:moveTo>
                      <a:pt x="6972" y="1"/>
                    </a:moveTo>
                    <a:cubicBezTo>
                      <a:pt x="7042" y="1456"/>
                      <a:pt x="5947" y="2724"/>
                      <a:pt x="4476" y="2857"/>
                    </a:cubicBezTo>
                    <a:lnTo>
                      <a:pt x="2974" y="2990"/>
                    </a:lnTo>
                    <a:cubicBezTo>
                      <a:pt x="2892" y="2997"/>
                      <a:pt x="2811" y="3001"/>
                      <a:pt x="2730" y="3001"/>
                    </a:cubicBezTo>
                    <a:cubicBezTo>
                      <a:pt x="1330" y="3001"/>
                      <a:pt x="134" y="1929"/>
                      <a:pt x="0" y="502"/>
                    </a:cubicBezTo>
                    <a:lnTo>
                      <a:pt x="0" y="502"/>
                    </a:lnTo>
                    <a:lnTo>
                      <a:pt x="39" y="971"/>
                    </a:lnTo>
                    <a:cubicBezTo>
                      <a:pt x="165" y="2333"/>
                      <a:pt x="1260" y="3365"/>
                      <a:pt x="2582" y="3459"/>
                    </a:cubicBezTo>
                    <a:cubicBezTo>
                      <a:pt x="2856" y="3811"/>
                      <a:pt x="3263" y="4046"/>
                      <a:pt x="3740" y="4093"/>
                    </a:cubicBezTo>
                    <a:cubicBezTo>
                      <a:pt x="3788" y="4097"/>
                      <a:pt x="3835" y="4099"/>
                      <a:pt x="3882" y="4099"/>
                    </a:cubicBezTo>
                    <a:cubicBezTo>
                      <a:pt x="4559" y="4099"/>
                      <a:pt x="5151" y="3684"/>
                      <a:pt x="5407" y="3084"/>
                    </a:cubicBezTo>
                    <a:cubicBezTo>
                      <a:pt x="6440" y="2614"/>
                      <a:pt x="7105" y="1534"/>
                      <a:pt x="7003" y="345"/>
                    </a:cubicBezTo>
                    <a:lnTo>
                      <a:pt x="69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0"/>
              <p:cNvSpPr/>
              <p:nvPr/>
            </p:nvSpPr>
            <p:spPr>
              <a:xfrm>
                <a:off x="4066250" y="1737625"/>
                <a:ext cx="14675" cy="22225"/>
              </a:xfrm>
              <a:custGeom>
                <a:rect b="b" l="l" r="r" t="t"/>
                <a:pathLst>
                  <a:path extrusionOk="0" h="889" w="587">
                    <a:moveTo>
                      <a:pt x="477" y="1"/>
                    </a:moveTo>
                    <a:cubicBezTo>
                      <a:pt x="448" y="1"/>
                      <a:pt x="418" y="15"/>
                      <a:pt x="399" y="43"/>
                    </a:cubicBezTo>
                    <a:lnTo>
                      <a:pt x="0" y="599"/>
                    </a:lnTo>
                    <a:lnTo>
                      <a:pt x="368" y="873"/>
                    </a:lnTo>
                    <a:cubicBezTo>
                      <a:pt x="391" y="880"/>
                      <a:pt x="407" y="888"/>
                      <a:pt x="430" y="888"/>
                    </a:cubicBezTo>
                    <a:cubicBezTo>
                      <a:pt x="454" y="888"/>
                      <a:pt x="485" y="880"/>
                      <a:pt x="501" y="849"/>
                    </a:cubicBezTo>
                    <a:cubicBezTo>
                      <a:pt x="532" y="810"/>
                      <a:pt x="524" y="755"/>
                      <a:pt x="485" y="724"/>
                    </a:cubicBezTo>
                    <a:lnTo>
                      <a:pt x="258" y="560"/>
                    </a:lnTo>
                    <a:lnTo>
                      <a:pt x="556" y="153"/>
                    </a:lnTo>
                    <a:cubicBezTo>
                      <a:pt x="587" y="106"/>
                      <a:pt x="571" y="51"/>
                      <a:pt x="532" y="20"/>
                    </a:cubicBezTo>
                    <a:cubicBezTo>
                      <a:pt x="516" y="7"/>
                      <a:pt x="497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0"/>
              <p:cNvSpPr/>
              <p:nvPr/>
            </p:nvSpPr>
            <p:spPr>
              <a:xfrm>
                <a:off x="3951425" y="1853175"/>
                <a:ext cx="21725" cy="8575"/>
              </a:xfrm>
              <a:custGeom>
                <a:rect b="b" l="l" r="r" t="t"/>
                <a:pathLst>
                  <a:path extrusionOk="0" h="343" w="869">
                    <a:moveTo>
                      <a:pt x="487" y="0"/>
                    </a:moveTo>
                    <a:cubicBezTo>
                      <a:pt x="342" y="0"/>
                      <a:pt x="179" y="43"/>
                      <a:pt x="39" y="178"/>
                    </a:cubicBezTo>
                    <a:cubicBezTo>
                      <a:pt x="0" y="218"/>
                      <a:pt x="0" y="280"/>
                      <a:pt x="31" y="311"/>
                    </a:cubicBezTo>
                    <a:cubicBezTo>
                      <a:pt x="55" y="335"/>
                      <a:pt x="78" y="343"/>
                      <a:pt x="102" y="343"/>
                    </a:cubicBezTo>
                    <a:cubicBezTo>
                      <a:pt x="125" y="343"/>
                      <a:pt x="149" y="335"/>
                      <a:pt x="164" y="319"/>
                    </a:cubicBezTo>
                    <a:cubicBezTo>
                      <a:pt x="267" y="217"/>
                      <a:pt x="383" y="187"/>
                      <a:pt x="482" y="187"/>
                    </a:cubicBezTo>
                    <a:cubicBezTo>
                      <a:pt x="610" y="187"/>
                      <a:pt x="711" y="237"/>
                      <a:pt x="720" y="241"/>
                    </a:cubicBezTo>
                    <a:cubicBezTo>
                      <a:pt x="733" y="247"/>
                      <a:pt x="746" y="250"/>
                      <a:pt x="759" y="250"/>
                    </a:cubicBezTo>
                    <a:cubicBezTo>
                      <a:pt x="794" y="250"/>
                      <a:pt x="828" y="228"/>
                      <a:pt x="845" y="194"/>
                    </a:cubicBezTo>
                    <a:cubicBezTo>
                      <a:pt x="869" y="155"/>
                      <a:pt x="853" y="92"/>
                      <a:pt x="806" y="69"/>
                    </a:cubicBezTo>
                    <a:cubicBezTo>
                      <a:pt x="735" y="35"/>
                      <a:pt x="619" y="0"/>
                      <a:pt x="4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0"/>
              <p:cNvSpPr/>
              <p:nvPr/>
            </p:nvSpPr>
            <p:spPr>
              <a:xfrm>
                <a:off x="3970975" y="1718200"/>
                <a:ext cx="35825" cy="14450"/>
              </a:xfrm>
              <a:custGeom>
                <a:rect b="b" l="l" r="r" t="t"/>
                <a:pathLst>
                  <a:path extrusionOk="0" h="578" w="1433">
                    <a:moveTo>
                      <a:pt x="648" y="1"/>
                    </a:moveTo>
                    <a:cubicBezTo>
                      <a:pt x="396" y="1"/>
                      <a:pt x="199" y="91"/>
                      <a:pt x="110" y="186"/>
                    </a:cubicBezTo>
                    <a:cubicBezTo>
                      <a:pt x="1" y="304"/>
                      <a:pt x="24" y="405"/>
                      <a:pt x="102" y="445"/>
                    </a:cubicBezTo>
                    <a:cubicBezTo>
                      <a:pt x="181" y="492"/>
                      <a:pt x="290" y="492"/>
                      <a:pt x="400" y="499"/>
                    </a:cubicBezTo>
                    <a:cubicBezTo>
                      <a:pt x="501" y="499"/>
                      <a:pt x="611" y="507"/>
                      <a:pt x="705" y="515"/>
                    </a:cubicBezTo>
                    <a:cubicBezTo>
                      <a:pt x="799" y="523"/>
                      <a:pt x="900" y="538"/>
                      <a:pt x="1010" y="554"/>
                    </a:cubicBezTo>
                    <a:cubicBezTo>
                      <a:pt x="1075" y="564"/>
                      <a:pt x="1143" y="577"/>
                      <a:pt x="1207" y="577"/>
                    </a:cubicBezTo>
                    <a:cubicBezTo>
                      <a:pt x="1242" y="577"/>
                      <a:pt x="1276" y="573"/>
                      <a:pt x="1307" y="562"/>
                    </a:cubicBezTo>
                    <a:cubicBezTo>
                      <a:pt x="1393" y="538"/>
                      <a:pt x="1432" y="445"/>
                      <a:pt x="1354" y="312"/>
                    </a:cubicBezTo>
                    <a:cubicBezTo>
                      <a:pt x="1284" y="186"/>
                      <a:pt x="1065" y="38"/>
                      <a:pt x="760" y="6"/>
                    </a:cubicBezTo>
                    <a:cubicBezTo>
                      <a:pt x="721" y="2"/>
                      <a:pt x="684" y="1"/>
                      <a:pt x="648" y="1"/>
                    </a:cubicBezTo>
                    <a:close/>
                  </a:path>
                </a:pathLst>
              </a:custGeom>
              <a:solidFill>
                <a:srgbClr val="FFF6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0"/>
              <p:cNvSpPr/>
              <p:nvPr/>
            </p:nvSpPr>
            <p:spPr>
              <a:xfrm>
                <a:off x="3894700" y="1721250"/>
                <a:ext cx="35625" cy="14975"/>
              </a:xfrm>
              <a:custGeom>
                <a:rect b="b" l="l" r="r" t="t"/>
                <a:pathLst>
                  <a:path extrusionOk="0" h="599" w="1425">
                    <a:moveTo>
                      <a:pt x="798" y="1"/>
                    </a:moveTo>
                    <a:cubicBezTo>
                      <a:pt x="752" y="1"/>
                      <a:pt x="706" y="3"/>
                      <a:pt x="657" y="10"/>
                    </a:cubicBezTo>
                    <a:cubicBezTo>
                      <a:pt x="352" y="49"/>
                      <a:pt x="141" y="205"/>
                      <a:pt x="70" y="338"/>
                    </a:cubicBezTo>
                    <a:cubicBezTo>
                      <a:pt x="0" y="471"/>
                      <a:pt x="47" y="565"/>
                      <a:pt x="133" y="589"/>
                    </a:cubicBezTo>
                    <a:cubicBezTo>
                      <a:pt x="158" y="595"/>
                      <a:pt x="185" y="598"/>
                      <a:pt x="212" y="598"/>
                    </a:cubicBezTo>
                    <a:cubicBezTo>
                      <a:pt x="279" y="598"/>
                      <a:pt x="353" y="582"/>
                      <a:pt x="430" y="565"/>
                    </a:cubicBezTo>
                    <a:cubicBezTo>
                      <a:pt x="532" y="549"/>
                      <a:pt x="642" y="534"/>
                      <a:pt x="728" y="518"/>
                    </a:cubicBezTo>
                    <a:cubicBezTo>
                      <a:pt x="822" y="503"/>
                      <a:pt x="931" y="495"/>
                      <a:pt x="1033" y="487"/>
                    </a:cubicBezTo>
                    <a:cubicBezTo>
                      <a:pt x="1142" y="479"/>
                      <a:pt x="1252" y="471"/>
                      <a:pt x="1330" y="424"/>
                    </a:cubicBezTo>
                    <a:cubicBezTo>
                      <a:pt x="1401" y="385"/>
                      <a:pt x="1424" y="283"/>
                      <a:pt x="1315" y="174"/>
                    </a:cubicBezTo>
                    <a:cubicBezTo>
                      <a:pt x="1229" y="82"/>
                      <a:pt x="1038" y="1"/>
                      <a:pt x="798" y="1"/>
                    </a:cubicBezTo>
                    <a:close/>
                  </a:path>
                </a:pathLst>
              </a:custGeom>
              <a:solidFill>
                <a:srgbClr val="FFF6F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0"/>
              <p:cNvSpPr/>
              <p:nvPr/>
            </p:nvSpPr>
            <p:spPr>
              <a:xfrm>
                <a:off x="3984475" y="1757075"/>
                <a:ext cx="14300" cy="12725"/>
              </a:xfrm>
              <a:custGeom>
                <a:rect b="b" l="l" r="r" t="t"/>
                <a:pathLst>
                  <a:path extrusionOk="0" h="509" w="572">
                    <a:moveTo>
                      <a:pt x="286" y="1"/>
                    </a:moveTo>
                    <a:cubicBezTo>
                      <a:pt x="182" y="1"/>
                      <a:pt x="84" y="62"/>
                      <a:pt x="47" y="165"/>
                    </a:cubicBezTo>
                    <a:cubicBezTo>
                      <a:pt x="0" y="298"/>
                      <a:pt x="63" y="447"/>
                      <a:pt x="196" y="494"/>
                    </a:cubicBezTo>
                    <a:cubicBezTo>
                      <a:pt x="224" y="504"/>
                      <a:pt x="253" y="508"/>
                      <a:pt x="282" y="508"/>
                    </a:cubicBezTo>
                    <a:cubicBezTo>
                      <a:pt x="388" y="508"/>
                      <a:pt x="488" y="444"/>
                      <a:pt x="525" y="345"/>
                    </a:cubicBezTo>
                    <a:cubicBezTo>
                      <a:pt x="572" y="212"/>
                      <a:pt x="501" y="63"/>
                      <a:pt x="376" y="16"/>
                    </a:cubicBezTo>
                    <a:cubicBezTo>
                      <a:pt x="346" y="6"/>
                      <a:pt x="316" y="1"/>
                      <a:pt x="286" y="1"/>
                    </a:cubicBezTo>
                    <a:close/>
                  </a:path>
                </a:pathLst>
              </a:custGeom>
              <a:solidFill>
                <a:srgbClr val="2E01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0"/>
              <p:cNvSpPr/>
              <p:nvPr/>
            </p:nvSpPr>
            <p:spPr>
              <a:xfrm>
                <a:off x="3982900" y="1766975"/>
                <a:ext cx="18800" cy="7150"/>
              </a:xfrm>
              <a:custGeom>
                <a:rect b="b" l="l" r="r" t="t"/>
                <a:pathLst>
                  <a:path extrusionOk="0" h="286" w="752">
                    <a:moveTo>
                      <a:pt x="431" y="0"/>
                    </a:moveTo>
                    <a:cubicBezTo>
                      <a:pt x="324" y="0"/>
                      <a:pt x="194" y="26"/>
                      <a:pt x="56" y="113"/>
                    </a:cubicBezTo>
                    <a:cubicBezTo>
                      <a:pt x="9" y="137"/>
                      <a:pt x="1" y="199"/>
                      <a:pt x="24" y="238"/>
                    </a:cubicBezTo>
                    <a:cubicBezTo>
                      <a:pt x="40" y="270"/>
                      <a:pt x="71" y="285"/>
                      <a:pt x="103" y="285"/>
                    </a:cubicBezTo>
                    <a:cubicBezTo>
                      <a:pt x="118" y="285"/>
                      <a:pt x="142" y="278"/>
                      <a:pt x="157" y="270"/>
                    </a:cubicBezTo>
                    <a:cubicBezTo>
                      <a:pt x="260" y="207"/>
                      <a:pt x="354" y="189"/>
                      <a:pt x="429" y="189"/>
                    </a:cubicBezTo>
                    <a:cubicBezTo>
                      <a:pt x="532" y="189"/>
                      <a:pt x="599" y="223"/>
                      <a:pt x="603" y="223"/>
                    </a:cubicBezTo>
                    <a:cubicBezTo>
                      <a:pt x="618" y="230"/>
                      <a:pt x="634" y="234"/>
                      <a:pt x="650" y="234"/>
                    </a:cubicBezTo>
                    <a:cubicBezTo>
                      <a:pt x="682" y="234"/>
                      <a:pt x="713" y="218"/>
                      <a:pt x="729" y="191"/>
                    </a:cubicBezTo>
                    <a:cubicBezTo>
                      <a:pt x="752" y="145"/>
                      <a:pt x="736" y="82"/>
                      <a:pt x="697" y="58"/>
                    </a:cubicBezTo>
                    <a:cubicBezTo>
                      <a:pt x="688" y="54"/>
                      <a:pt x="584" y="0"/>
                      <a:pt x="4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0"/>
              <p:cNvSpPr/>
              <p:nvPr/>
            </p:nvSpPr>
            <p:spPr>
              <a:xfrm>
                <a:off x="3915625" y="1763175"/>
                <a:ext cx="14300" cy="12700"/>
              </a:xfrm>
              <a:custGeom>
                <a:rect b="b" l="l" r="r" t="t"/>
                <a:pathLst>
                  <a:path extrusionOk="0" h="508" w="572">
                    <a:moveTo>
                      <a:pt x="291" y="0"/>
                    </a:moveTo>
                    <a:cubicBezTo>
                      <a:pt x="185" y="0"/>
                      <a:pt x="84" y="66"/>
                      <a:pt x="47" y="171"/>
                    </a:cubicBezTo>
                    <a:cubicBezTo>
                      <a:pt x="0" y="297"/>
                      <a:pt x="71" y="445"/>
                      <a:pt x="204" y="492"/>
                    </a:cubicBezTo>
                    <a:cubicBezTo>
                      <a:pt x="232" y="503"/>
                      <a:pt x="261" y="508"/>
                      <a:pt x="290" y="508"/>
                    </a:cubicBezTo>
                    <a:cubicBezTo>
                      <a:pt x="390" y="508"/>
                      <a:pt x="488" y="447"/>
                      <a:pt x="524" y="343"/>
                    </a:cubicBezTo>
                    <a:cubicBezTo>
                      <a:pt x="571" y="210"/>
                      <a:pt x="509" y="70"/>
                      <a:pt x="376" y="15"/>
                    </a:cubicBezTo>
                    <a:cubicBezTo>
                      <a:pt x="348" y="5"/>
                      <a:pt x="319" y="0"/>
                      <a:pt x="291" y="0"/>
                    </a:cubicBezTo>
                    <a:close/>
                  </a:path>
                </a:pathLst>
              </a:custGeom>
              <a:solidFill>
                <a:srgbClr val="2E01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0"/>
              <p:cNvSpPr/>
              <p:nvPr/>
            </p:nvSpPr>
            <p:spPr>
              <a:xfrm>
                <a:off x="3914050" y="1773100"/>
                <a:ext cx="19000" cy="7075"/>
              </a:xfrm>
              <a:custGeom>
                <a:rect b="b" l="l" r="r" t="t"/>
                <a:pathLst>
                  <a:path extrusionOk="0" h="283" w="760">
                    <a:moveTo>
                      <a:pt x="425" y="1"/>
                    </a:moveTo>
                    <a:cubicBezTo>
                      <a:pt x="320" y="1"/>
                      <a:pt x="193" y="26"/>
                      <a:pt x="55" y="111"/>
                    </a:cubicBezTo>
                    <a:cubicBezTo>
                      <a:pt x="16" y="142"/>
                      <a:pt x="1" y="197"/>
                      <a:pt x="24" y="244"/>
                    </a:cubicBezTo>
                    <a:cubicBezTo>
                      <a:pt x="48" y="267"/>
                      <a:pt x="71" y="283"/>
                      <a:pt x="102" y="283"/>
                    </a:cubicBezTo>
                    <a:cubicBezTo>
                      <a:pt x="126" y="283"/>
                      <a:pt x="141" y="283"/>
                      <a:pt x="157" y="267"/>
                    </a:cubicBezTo>
                    <a:cubicBezTo>
                      <a:pt x="258" y="205"/>
                      <a:pt x="351" y="187"/>
                      <a:pt x="425" y="187"/>
                    </a:cubicBezTo>
                    <a:cubicBezTo>
                      <a:pt x="530" y="187"/>
                      <a:pt x="599" y="224"/>
                      <a:pt x="603" y="228"/>
                    </a:cubicBezTo>
                    <a:cubicBezTo>
                      <a:pt x="618" y="235"/>
                      <a:pt x="633" y="239"/>
                      <a:pt x="648" y="239"/>
                    </a:cubicBezTo>
                    <a:cubicBezTo>
                      <a:pt x="681" y="239"/>
                      <a:pt x="712" y="221"/>
                      <a:pt x="728" y="189"/>
                    </a:cubicBezTo>
                    <a:cubicBezTo>
                      <a:pt x="760" y="142"/>
                      <a:pt x="744" y="87"/>
                      <a:pt x="697" y="64"/>
                    </a:cubicBezTo>
                    <a:cubicBezTo>
                      <a:pt x="688" y="59"/>
                      <a:pt x="582" y="1"/>
                      <a:pt x="4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0"/>
              <p:cNvSpPr/>
              <p:nvPr/>
            </p:nvSpPr>
            <p:spPr>
              <a:xfrm>
                <a:off x="3960025" y="1740200"/>
                <a:ext cx="66925" cy="43300"/>
              </a:xfrm>
              <a:custGeom>
                <a:rect b="b" l="l" r="r" t="t"/>
                <a:pathLst>
                  <a:path extrusionOk="0" h="1732" w="2677">
                    <a:moveTo>
                      <a:pt x="1894" y="183"/>
                    </a:moveTo>
                    <a:cubicBezTo>
                      <a:pt x="2176" y="183"/>
                      <a:pt x="2418" y="402"/>
                      <a:pt x="2442" y="683"/>
                    </a:cubicBezTo>
                    <a:lnTo>
                      <a:pt x="2457" y="863"/>
                    </a:lnTo>
                    <a:cubicBezTo>
                      <a:pt x="2481" y="1161"/>
                      <a:pt x="2254" y="1419"/>
                      <a:pt x="1957" y="1450"/>
                    </a:cubicBezTo>
                    <a:lnTo>
                      <a:pt x="822" y="1544"/>
                    </a:lnTo>
                    <a:cubicBezTo>
                      <a:pt x="807" y="1545"/>
                      <a:pt x="793" y="1546"/>
                      <a:pt x="778" y="1546"/>
                    </a:cubicBezTo>
                    <a:cubicBezTo>
                      <a:pt x="499" y="1546"/>
                      <a:pt x="257" y="1334"/>
                      <a:pt x="235" y="1043"/>
                    </a:cubicBezTo>
                    <a:lnTo>
                      <a:pt x="219" y="871"/>
                    </a:lnTo>
                    <a:cubicBezTo>
                      <a:pt x="196" y="574"/>
                      <a:pt x="415" y="308"/>
                      <a:pt x="712" y="284"/>
                    </a:cubicBezTo>
                    <a:lnTo>
                      <a:pt x="1855" y="191"/>
                    </a:lnTo>
                    <a:cubicBezTo>
                      <a:pt x="1870" y="183"/>
                      <a:pt x="1886" y="183"/>
                      <a:pt x="1894" y="183"/>
                    </a:cubicBezTo>
                    <a:close/>
                    <a:moveTo>
                      <a:pt x="1902" y="0"/>
                    </a:moveTo>
                    <a:cubicBezTo>
                      <a:pt x="1881" y="0"/>
                      <a:pt x="1860" y="1"/>
                      <a:pt x="1839" y="3"/>
                    </a:cubicBezTo>
                    <a:lnTo>
                      <a:pt x="697" y="97"/>
                    </a:lnTo>
                    <a:cubicBezTo>
                      <a:pt x="298" y="128"/>
                      <a:pt x="0" y="480"/>
                      <a:pt x="32" y="887"/>
                    </a:cubicBezTo>
                    <a:lnTo>
                      <a:pt x="47" y="1059"/>
                    </a:lnTo>
                    <a:cubicBezTo>
                      <a:pt x="79" y="1442"/>
                      <a:pt x="399" y="1732"/>
                      <a:pt x="775" y="1732"/>
                    </a:cubicBezTo>
                    <a:lnTo>
                      <a:pt x="838" y="1732"/>
                    </a:lnTo>
                    <a:lnTo>
                      <a:pt x="1972" y="1638"/>
                    </a:lnTo>
                    <a:cubicBezTo>
                      <a:pt x="2371" y="1599"/>
                      <a:pt x="2676" y="1247"/>
                      <a:pt x="2637" y="848"/>
                    </a:cubicBezTo>
                    <a:lnTo>
                      <a:pt x="2629" y="668"/>
                    </a:lnTo>
                    <a:cubicBezTo>
                      <a:pt x="2606" y="472"/>
                      <a:pt x="2520" y="300"/>
                      <a:pt x="2371" y="167"/>
                    </a:cubicBezTo>
                    <a:cubicBezTo>
                      <a:pt x="2239" y="56"/>
                      <a:pt x="2070" y="0"/>
                      <a:pt x="19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3882550" y="1747050"/>
                <a:ext cx="60875" cy="42925"/>
              </a:xfrm>
              <a:custGeom>
                <a:rect b="b" l="l" r="r" t="t"/>
                <a:pathLst>
                  <a:path extrusionOk="0" h="1717" w="2435">
                    <a:moveTo>
                      <a:pt x="1660" y="190"/>
                    </a:moveTo>
                    <a:cubicBezTo>
                      <a:pt x="1934" y="190"/>
                      <a:pt x="2176" y="402"/>
                      <a:pt x="2200" y="691"/>
                    </a:cubicBezTo>
                    <a:lnTo>
                      <a:pt x="2215" y="863"/>
                    </a:lnTo>
                    <a:cubicBezTo>
                      <a:pt x="2239" y="1161"/>
                      <a:pt x="2020" y="1427"/>
                      <a:pt x="1714" y="1450"/>
                    </a:cubicBezTo>
                    <a:lnTo>
                      <a:pt x="822" y="1528"/>
                    </a:lnTo>
                    <a:cubicBezTo>
                      <a:pt x="807" y="1530"/>
                      <a:pt x="793" y="1530"/>
                      <a:pt x="778" y="1530"/>
                    </a:cubicBezTo>
                    <a:cubicBezTo>
                      <a:pt x="492" y="1530"/>
                      <a:pt x="258" y="1318"/>
                      <a:pt x="236" y="1028"/>
                    </a:cubicBezTo>
                    <a:lnTo>
                      <a:pt x="220" y="855"/>
                    </a:lnTo>
                    <a:cubicBezTo>
                      <a:pt x="197" y="558"/>
                      <a:pt x="416" y="292"/>
                      <a:pt x="713" y="269"/>
                    </a:cubicBezTo>
                    <a:lnTo>
                      <a:pt x="1613" y="190"/>
                    </a:lnTo>
                    <a:close/>
                    <a:moveTo>
                      <a:pt x="1655" y="0"/>
                    </a:moveTo>
                    <a:cubicBezTo>
                      <a:pt x="1636" y="0"/>
                      <a:pt x="1616" y="1"/>
                      <a:pt x="1597" y="3"/>
                    </a:cubicBezTo>
                    <a:lnTo>
                      <a:pt x="697" y="81"/>
                    </a:lnTo>
                    <a:cubicBezTo>
                      <a:pt x="298" y="112"/>
                      <a:pt x="1" y="464"/>
                      <a:pt x="32" y="871"/>
                    </a:cubicBezTo>
                    <a:lnTo>
                      <a:pt x="48" y="1043"/>
                    </a:lnTo>
                    <a:cubicBezTo>
                      <a:pt x="79" y="1427"/>
                      <a:pt x="400" y="1716"/>
                      <a:pt x="776" y="1716"/>
                    </a:cubicBezTo>
                    <a:lnTo>
                      <a:pt x="838" y="1716"/>
                    </a:lnTo>
                    <a:lnTo>
                      <a:pt x="1730" y="1638"/>
                    </a:lnTo>
                    <a:cubicBezTo>
                      <a:pt x="2137" y="1607"/>
                      <a:pt x="2434" y="1255"/>
                      <a:pt x="2403" y="848"/>
                    </a:cubicBezTo>
                    <a:lnTo>
                      <a:pt x="2387" y="676"/>
                    </a:lnTo>
                    <a:cubicBezTo>
                      <a:pt x="2358" y="288"/>
                      <a:pt x="2030" y="0"/>
                      <a:pt x="1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3944300" y="1792750"/>
                <a:ext cx="58950" cy="36425"/>
              </a:xfrm>
              <a:custGeom>
                <a:rect b="b" l="l" r="r" t="t"/>
                <a:pathLst>
                  <a:path extrusionOk="0" h="1457" w="2358">
                    <a:moveTo>
                      <a:pt x="1899" y="1"/>
                    </a:moveTo>
                    <a:cubicBezTo>
                      <a:pt x="1883" y="1"/>
                      <a:pt x="1867" y="2"/>
                      <a:pt x="1850" y="6"/>
                    </a:cubicBezTo>
                    <a:cubicBezTo>
                      <a:pt x="1850" y="6"/>
                      <a:pt x="1232" y="303"/>
                      <a:pt x="606" y="381"/>
                    </a:cubicBezTo>
                    <a:cubicBezTo>
                      <a:pt x="0" y="464"/>
                      <a:pt x="420" y="1456"/>
                      <a:pt x="1313" y="1456"/>
                    </a:cubicBezTo>
                    <a:cubicBezTo>
                      <a:pt x="1343" y="1456"/>
                      <a:pt x="1373" y="1455"/>
                      <a:pt x="1404" y="1453"/>
                    </a:cubicBezTo>
                    <a:cubicBezTo>
                      <a:pt x="2319" y="1385"/>
                      <a:pt x="2357" y="1"/>
                      <a:pt x="18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3940850" y="1736325"/>
                <a:ext cx="29950" cy="57150"/>
              </a:xfrm>
              <a:custGeom>
                <a:rect b="b" l="l" r="r" t="t"/>
                <a:pathLst>
                  <a:path extrusionOk="0" h="2286" w="1198">
                    <a:moveTo>
                      <a:pt x="412" y="0"/>
                    </a:moveTo>
                    <a:cubicBezTo>
                      <a:pt x="408" y="0"/>
                      <a:pt x="404" y="1"/>
                      <a:pt x="400" y="1"/>
                    </a:cubicBezTo>
                    <a:cubicBezTo>
                      <a:pt x="345" y="1"/>
                      <a:pt x="306" y="48"/>
                      <a:pt x="314" y="95"/>
                    </a:cubicBezTo>
                    <a:lnTo>
                      <a:pt x="400" y="1128"/>
                    </a:lnTo>
                    <a:lnTo>
                      <a:pt x="337" y="1136"/>
                    </a:lnTo>
                    <a:cubicBezTo>
                      <a:pt x="243" y="1144"/>
                      <a:pt x="157" y="1191"/>
                      <a:pt x="94" y="1261"/>
                    </a:cubicBezTo>
                    <a:cubicBezTo>
                      <a:pt x="32" y="1339"/>
                      <a:pt x="1" y="1425"/>
                      <a:pt x="8" y="1527"/>
                    </a:cubicBezTo>
                    <a:lnTo>
                      <a:pt x="24" y="1754"/>
                    </a:lnTo>
                    <a:cubicBezTo>
                      <a:pt x="40" y="1910"/>
                      <a:pt x="110" y="2051"/>
                      <a:pt x="235" y="2153"/>
                    </a:cubicBezTo>
                    <a:cubicBezTo>
                      <a:pt x="337" y="2239"/>
                      <a:pt x="470" y="2286"/>
                      <a:pt x="611" y="2286"/>
                    </a:cubicBezTo>
                    <a:lnTo>
                      <a:pt x="658" y="2286"/>
                    </a:lnTo>
                    <a:lnTo>
                      <a:pt x="1112" y="2247"/>
                    </a:lnTo>
                    <a:cubicBezTo>
                      <a:pt x="1166" y="2247"/>
                      <a:pt x="1198" y="2200"/>
                      <a:pt x="1198" y="2145"/>
                    </a:cubicBezTo>
                    <a:cubicBezTo>
                      <a:pt x="1190" y="2098"/>
                      <a:pt x="1151" y="2059"/>
                      <a:pt x="1096" y="2059"/>
                    </a:cubicBezTo>
                    <a:lnTo>
                      <a:pt x="642" y="2098"/>
                    </a:lnTo>
                    <a:cubicBezTo>
                      <a:pt x="631" y="2099"/>
                      <a:pt x="620" y="2099"/>
                      <a:pt x="610" y="2099"/>
                    </a:cubicBezTo>
                    <a:cubicBezTo>
                      <a:pt x="513" y="2099"/>
                      <a:pt x="423" y="2068"/>
                      <a:pt x="353" y="2004"/>
                    </a:cubicBezTo>
                    <a:cubicBezTo>
                      <a:pt x="274" y="1942"/>
                      <a:pt x="220" y="1840"/>
                      <a:pt x="212" y="1738"/>
                    </a:cubicBezTo>
                    <a:lnTo>
                      <a:pt x="196" y="1511"/>
                    </a:lnTo>
                    <a:cubicBezTo>
                      <a:pt x="188" y="1464"/>
                      <a:pt x="204" y="1417"/>
                      <a:pt x="235" y="1386"/>
                    </a:cubicBezTo>
                    <a:cubicBezTo>
                      <a:pt x="267" y="1347"/>
                      <a:pt x="306" y="1331"/>
                      <a:pt x="353" y="1324"/>
                    </a:cubicBezTo>
                    <a:lnTo>
                      <a:pt x="603" y="1300"/>
                    </a:lnTo>
                    <a:lnTo>
                      <a:pt x="501" y="80"/>
                    </a:lnTo>
                    <a:cubicBezTo>
                      <a:pt x="494" y="37"/>
                      <a:pt x="454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4028875" y="1817725"/>
                <a:ext cx="6275" cy="6275"/>
              </a:xfrm>
              <a:custGeom>
                <a:rect b="b" l="l" r="r" t="t"/>
                <a:pathLst>
                  <a:path extrusionOk="0" h="251" w="251">
                    <a:moveTo>
                      <a:pt x="126" y="0"/>
                    </a:moveTo>
                    <a:cubicBezTo>
                      <a:pt x="55" y="0"/>
                      <a:pt x="1" y="55"/>
                      <a:pt x="1" y="125"/>
                    </a:cubicBezTo>
                    <a:cubicBezTo>
                      <a:pt x="1" y="196"/>
                      <a:pt x="55" y="251"/>
                      <a:pt x="126" y="251"/>
                    </a:cubicBezTo>
                    <a:cubicBezTo>
                      <a:pt x="196" y="251"/>
                      <a:pt x="251" y="196"/>
                      <a:pt x="251" y="125"/>
                    </a:cubicBezTo>
                    <a:cubicBezTo>
                      <a:pt x="251" y="55"/>
                      <a:pt x="196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4018125" y="1839625"/>
                <a:ext cx="6075" cy="6275"/>
              </a:xfrm>
              <a:custGeom>
                <a:rect b="b" l="l" r="r" t="t"/>
                <a:pathLst>
                  <a:path extrusionOk="0" h="251" w="243">
                    <a:moveTo>
                      <a:pt x="118" y="1"/>
                    </a:moveTo>
                    <a:cubicBezTo>
                      <a:pt x="55" y="1"/>
                      <a:pt x="0" y="55"/>
                      <a:pt x="0" y="126"/>
                    </a:cubicBezTo>
                    <a:cubicBezTo>
                      <a:pt x="0" y="196"/>
                      <a:pt x="55" y="251"/>
                      <a:pt x="118" y="251"/>
                    </a:cubicBezTo>
                    <a:cubicBezTo>
                      <a:pt x="188" y="251"/>
                      <a:pt x="243" y="196"/>
                      <a:pt x="243" y="126"/>
                    </a:cubicBezTo>
                    <a:cubicBezTo>
                      <a:pt x="243" y="55"/>
                      <a:pt x="188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>
                <a:off x="4039250" y="1833575"/>
                <a:ext cx="6275" cy="6075"/>
              </a:xfrm>
              <a:custGeom>
                <a:rect b="b" l="l" r="r" t="t"/>
                <a:pathLst>
                  <a:path extrusionOk="0" h="243" w="251">
                    <a:moveTo>
                      <a:pt x="125" y="0"/>
                    </a:moveTo>
                    <a:cubicBezTo>
                      <a:pt x="55" y="0"/>
                      <a:pt x="0" y="55"/>
                      <a:pt x="0" y="125"/>
                    </a:cubicBezTo>
                    <a:cubicBezTo>
                      <a:pt x="0" y="188"/>
                      <a:pt x="55" y="243"/>
                      <a:pt x="125" y="243"/>
                    </a:cubicBezTo>
                    <a:cubicBezTo>
                      <a:pt x="196" y="243"/>
                      <a:pt x="251" y="188"/>
                      <a:pt x="251" y="125"/>
                    </a:cubicBezTo>
                    <a:cubicBezTo>
                      <a:pt x="251" y="55"/>
                      <a:pt x="196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>
                <a:off x="3937525" y="1749250"/>
                <a:ext cx="28000" cy="9425"/>
              </a:xfrm>
              <a:custGeom>
                <a:rect b="b" l="l" r="r" t="t"/>
                <a:pathLst>
                  <a:path extrusionOk="0" h="377" w="1120">
                    <a:moveTo>
                      <a:pt x="611" y="0"/>
                    </a:moveTo>
                    <a:cubicBezTo>
                      <a:pt x="239" y="0"/>
                      <a:pt x="6" y="245"/>
                      <a:pt x="1" y="251"/>
                    </a:cubicBezTo>
                    <a:lnTo>
                      <a:pt x="141" y="376"/>
                    </a:lnTo>
                    <a:cubicBezTo>
                      <a:pt x="152" y="365"/>
                      <a:pt x="324" y="190"/>
                      <a:pt x="606" y="190"/>
                    </a:cubicBezTo>
                    <a:cubicBezTo>
                      <a:pt x="727" y="190"/>
                      <a:pt x="868" y="222"/>
                      <a:pt x="1026" y="314"/>
                    </a:cubicBezTo>
                    <a:lnTo>
                      <a:pt x="1119" y="149"/>
                    </a:lnTo>
                    <a:cubicBezTo>
                      <a:pt x="932" y="40"/>
                      <a:pt x="760" y="0"/>
                      <a:pt x="6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>
                <a:off x="3292975" y="1930050"/>
                <a:ext cx="491800" cy="444400"/>
              </a:xfrm>
              <a:custGeom>
                <a:rect b="b" l="l" r="r" t="t"/>
                <a:pathLst>
                  <a:path extrusionOk="0" h="17776" w="19672">
                    <a:moveTo>
                      <a:pt x="8078" y="1"/>
                    </a:moveTo>
                    <a:cubicBezTo>
                      <a:pt x="7243" y="1"/>
                      <a:pt x="6222" y="74"/>
                      <a:pt x="5658" y="124"/>
                    </a:cubicBezTo>
                    <a:cubicBezTo>
                      <a:pt x="1" y="632"/>
                      <a:pt x="564" y="15726"/>
                      <a:pt x="564" y="15726"/>
                    </a:cubicBezTo>
                    <a:lnTo>
                      <a:pt x="16104" y="17776"/>
                    </a:lnTo>
                    <a:cubicBezTo>
                      <a:pt x="16104" y="17776"/>
                      <a:pt x="19672" y="3238"/>
                      <a:pt x="14484" y="1203"/>
                    </a:cubicBezTo>
                    <a:cubicBezTo>
                      <a:pt x="13506" y="812"/>
                      <a:pt x="12825" y="570"/>
                      <a:pt x="11941" y="452"/>
                    </a:cubicBezTo>
                    <a:lnTo>
                      <a:pt x="8976" y="45"/>
                    </a:lnTo>
                    <a:cubicBezTo>
                      <a:pt x="8739" y="13"/>
                      <a:pt x="8425" y="1"/>
                      <a:pt x="80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>
                <a:off x="3464925" y="1548400"/>
                <a:ext cx="285625" cy="278175"/>
              </a:xfrm>
              <a:custGeom>
                <a:rect b="b" l="l" r="r" t="t"/>
                <a:pathLst>
                  <a:path extrusionOk="0" h="11127" w="11425">
                    <a:moveTo>
                      <a:pt x="5427" y="0"/>
                    </a:moveTo>
                    <a:cubicBezTo>
                      <a:pt x="4067" y="0"/>
                      <a:pt x="3271" y="967"/>
                      <a:pt x="1972" y="1525"/>
                    </a:cubicBezTo>
                    <a:cubicBezTo>
                      <a:pt x="188" y="2292"/>
                      <a:pt x="228" y="3841"/>
                      <a:pt x="611" y="4850"/>
                    </a:cubicBezTo>
                    <a:lnTo>
                      <a:pt x="134" y="8402"/>
                    </a:lnTo>
                    <a:cubicBezTo>
                      <a:pt x="1" y="9380"/>
                      <a:pt x="681" y="10280"/>
                      <a:pt x="1659" y="10413"/>
                    </a:cubicBezTo>
                    <a:lnTo>
                      <a:pt x="6745" y="11110"/>
                    </a:lnTo>
                    <a:cubicBezTo>
                      <a:pt x="6827" y="11121"/>
                      <a:pt x="6908" y="11126"/>
                      <a:pt x="6987" y="11126"/>
                    </a:cubicBezTo>
                    <a:cubicBezTo>
                      <a:pt x="7868" y="11126"/>
                      <a:pt x="8635" y="10473"/>
                      <a:pt x="8764" y="9576"/>
                    </a:cubicBezTo>
                    <a:lnTo>
                      <a:pt x="8999" y="7855"/>
                    </a:lnTo>
                    <a:lnTo>
                      <a:pt x="10775" y="5601"/>
                    </a:lnTo>
                    <a:cubicBezTo>
                      <a:pt x="11424" y="4310"/>
                      <a:pt x="10650" y="2753"/>
                      <a:pt x="9226" y="2503"/>
                    </a:cubicBezTo>
                    <a:lnTo>
                      <a:pt x="8169" y="2315"/>
                    </a:lnTo>
                    <a:cubicBezTo>
                      <a:pt x="8193" y="2026"/>
                      <a:pt x="8122" y="1744"/>
                      <a:pt x="8013" y="1493"/>
                    </a:cubicBezTo>
                    <a:cubicBezTo>
                      <a:pt x="7723" y="860"/>
                      <a:pt x="7160" y="390"/>
                      <a:pt x="6495" y="179"/>
                    </a:cubicBezTo>
                    <a:cubicBezTo>
                      <a:pt x="6098" y="54"/>
                      <a:pt x="5747" y="0"/>
                      <a:pt x="5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3456900" y="1601050"/>
                <a:ext cx="251000" cy="394275"/>
              </a:xfrm>
              <a:custGeom>
                <a:rect b="b" l="l" r="r" t="t"/>
                <a:pathLst>
                  <a:path extrusionOk="0" h="15771" w="10040">
                    <a:moveTo>
                      <a:pt x="5157" y="1"/>
                    </a:moveTo>
                    <a:cubicBezTo>
                      <a:pt x="3651" y="1"/>
                      <a:pt x="2345" y="1115"/>
                      <a:pt x="2137" y="2642"/>
                    </a:cubicBezTo>
                    <a:lnTo>
                      <a:pt x="2121" y="2752"/>
                    </a:lnTo>
                    <a:lnTo>
                      <a:pt x="1871" y="4567"/>
                    </a:lnTo>
                    <a:lnTo>
                      <a:pt x="1401" y="4505"/>
                    </a:lnTo>
                    <a:cubicBezTo>
                      <a:pt x="1348" y="4497"/>
                      <a:pt x="1296" y="4494"/>
                      <a:pt x="1244" y="4494"/>
                    </a:cubicBezTo>
                    <a:cubicBezTo>
                      <a:pt x="689" y="4494"/>
                      <a:pt x="205" y="4902"/>
                      <a:pt x="126" y="5467"/>
                    </a:cubicBezTo>
                    <a:lnTo>
                      <a:pt x="87" y="5780"/>
                    </a:lnTo>
                    <a:cubicBezTo>
                      <a:pt x="1" y="6398"/>
                      <a:pt x="431" y="6969"/>
                      <a:pt x="1049" y="7055"/>
                    </a:cubicBezTo>
                    <a:lnTo>
                      <a:pt x="1527" y="7118"/>
                    </a:lnTo>
                    <a:lnTo>
                      <a:pt x="1323" y="8589"/>
                    </a:lnTo>
                    <a:cubicBezTo>
                      <a:pt x="1198" y="9504"/>
                      <a:pt x="1495" y="10373"/>
                      <a:pt x="2059" y="11015"/>
                    </a:cubicBezTo>
                    <a:lnTo>
                      <a:pt x="1785" y="13033"/>
                    </a:lnTo>
                    <a:cubicBezTo>
                      <a:pt x="1605" y="14348"/>
                      <a:pt x="2536" y="15568"/>
                      <a:pt x="3850" y="15748"/>
                    </a:cubicBezTo>
                    <a:cubicBezTo>
                      <a:pt x="3960" y="15763"/>
                      <a:pt x="4069" y="15771"/>
                      <a:pt x="4176" y="15771"/>
                    </a:cubicBezTo>
                    <a:cubicBezTo>
                      <a:pt x="5361" y="15771"/>
                      <a:pt x="6401" y="14888"/>
                      <a:pt x="6566" y="13683"/>
                    </a:cubicBezTo>
                    <a:lnTo>
                      <a:pt x="6777" y="12165"/>
                    </a:lnTo>
                    <a:cubicBezTo>
                      <a:pt x="7919" y="11852"/>
                      <a:pt x="8827" y="10889"/>
                      <a:pt x="8999" y="9637"/>
                    </a:cubicBezTo>
                    <a:lnTo>
                      <a:pt x="9093" y="8965"/>
                    </a:lnTo>
                    <a:lnTo>
                      <a:pt x="9124" y="8753"/>
                    </a:lnTo>
                    <a:lnTo>
                      <a:pt x="9398" y="6688"/>
                    </a:lnTo>
                    <a:lnTo>
                      <a:pt x="9797" y="3800"/>
                    </a:lnTo>
                    <a:lnTo>
                      <a:pt x="9797" y="3793"/>
                    </a:lnTo>
                    <a:lnTo>
                      <a:pt x="9813" y="3691"/>
                    </a:lnTo>
                    <a:cubicBezTo>
                      <a:pt x="10040" y="2016"/>
                      <a:pt x="8866" y="483"/>
                      <a:pt x="7199" y="256"/>
                    </a:cubicBezTo>
                    <a:lnTo>
                      <a:pt x="5572" y="29"/>
                    </a:lnTo>
                    <a:cubicBezTo>
                      <a:pt x="5432" y="10"/>
                      <a:pt x="5294" y="1"/>
                      <a:pt x="5157" y="1"/>
                    </a:cubicBez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3484875" y="1799125"/>
                <a:ext cx="199350" cy="131150"/>
              </a:xfrm>
              <a:custGeom>
                <a:rect b="b" l="l" r="r" t="t"/>
                <a:pathLst>
                  <a:path extrusionOk="0" h="5246" w="7974">
                    <a:moveTo>
                      <a:pt x="7974" y="1042"/>
                    </a:moveTo>
                    <a:lnTo>
                      <a:pt x="7970" y="1067"/>
                    </a:lnTo>
                    <a:lnTo>
                      <a:pt x="7970" y="1067"/>
                    </a:lnTo>
                    <a:cubicBezTo>
                      <a:pt x="7972" y="1058"/>
                      <a:pt x="7973" y="1050"/>
                      <a:pt x="7974" y="1042"/>
                    </a:cubicBezTo>
                    <a:close/>
                    <a:moveTo>
                      <a:pt x="298" y="1"/>
                    </a:moveTo>
                    <a:lnTo>
                      <a:pt x="204" y="666"/>
                    </a:lnTo>
                    <a:cubicBezTo>
                      <a:pt x="1" y="2137"/>
                      <a:pt x="893" y="3514"/>
                      <a:pt x="2254" y="3968"/>
                    </a:cubicBezTo>
                    <a:cubicBezTo>
                      <a:pt x="2465" y="4617"/>
                      <a:pt x="3029" y="5126"/>
                      <a:pt x="3756" y="5228"/>
                    </a:cubicBezTo>
                    <a:cubicBezTo>
                      <a:pt x="3841" y="5239"/>
                      <a:pt x="3924" y="5245"/>
                      <a:pt x="4007" y="5245"/>
                    </a:cubicBezTo>
                    <a:cubicBezTo>
                      <a:pt x="4694" y="5245"/>
                      <a:pt x="5319" y="4850"/>
                      <a:pt x="5627" y="4250"/>
                    </a:cubicBezTo>
                    <a:cubicBezTo>
                      <a:pt x="6785" y="3952"/>
                      <a:pt x="7708" y="2974"/>
                      <a:pt x="7880" y="1714"/>
                    </a:cubicBezTo>
                    <a:lnTo>
                      <a:pt x="7970" y="1067"/>
                    </a:lnTo>
                    <a:lnTo>
                      <a:pt x="7970" y="1067"/>
                    </a:lnTo>
                    <a:cubicBezTo>
                      <a:pt x="7759" y="2539"/>
                      <a:pt x="6492" y="3604"/>
                      <a:pt x="5041" y="3604"/>
                    </a:cubicBezTo>
                    <a:cubicBezTo>
                      <a:pt x="4909" y="3604"/>
                      <a:pt x="4775" y="3595"/>
                      <a:pt x="4641" y="3577"/>
                    </a:cubicBezTo>
                    <a:lnTo>
                      <a:pt x="2825" y="3334"/>
                    </a:lnTo>
                    <a:cubicBezTo>
                      <a:pt x="1206" y="3107"/>
                      <a:pt x="71" y="1621"/>
                      <a:pt x="298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3480000" y="1729575"/>
                <a:ext cx="15075" cy="24200"/>
              </a:xfrm>
              <a:custGeom>
                <a:rect b="b" l="l" r="r" t="t"/>
                <a:pathLst>
                  <a:path extrusionOk="0" h="968" w="603">
                    <a:moveTo>
                      <a:pt x="107" y="0"/>
                    </a:moveTo>
                    <a:cubicBezTo>
                      <a:pt x="90" y="0"/>
                      <a:pt x="72" y="5"/>
                      <a:pt x="55" y="13"/>
                    </a:cubicBezTo>
                    <a:cubicBezTo>
                      <a:pt x="8" y="44"/>
                      <a:pt x="0" y="99"/>
                      <a:pt x="31" y="146"/>
                    </a:cubicBezTo>
                    <a:lnTo>
                      <a:pt x="337" y="616"/>
                    </a:lnTo>
                    <a:lnTo>
                      <a:pt x="78" y="795"/>
                    </a:lnTo>
                    <a:cubicBezTo>
                      <a:pt x="31" y="827"/>
                      <a:pt x="24" y="882"/>
                      <a:pt x="47" y="921"/>
                    </a:cubicBezTo>
                    <a:cubicBezTo>
                      <a:pt x="71" y="952"/>
                      <a:pt x="94" y="968"/>
                      <a:pt x="125" y="968"/>
                    </a:cubicBezTo>
                    <a:cubicBezTo>
                      <a:pt x="141" y="968"/>
                      <a:pt x="164" y="960"/>
                      <a:pt x="180" y="952"/>
                    </a:cubicBezTo>
                    <a:lnTo>
                      <a:pt x="603" y="670"/>
                    </a:lnTo>
                    <a:lnTo>
                      <a:pt x="188" y="44"/>
                    </a:lnTo>
                    <a:cubicBezTo>
                      <a:pt x="168" y="14"/>
                      <a:pt x="138" y="0"/>
                      <a:pt x="107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3589725" y="1838475"/>
                <a:ext cx="22925" cy="11150"/>
              </a:xfrm>
              <a:custGeom>
                <a:rect b="b" l="l" r="r" t="t"/>
                <a:pathLst>
                  <a:path extrusionOk="0" h="446" w="917">
                    <a:moveTo>
                      <a:pt x="292" y="1"/>
                    </a:moveTo>
                    <a:cubicBezTo>
                      <a:pt x="207" y="1"/>
                      <a:pt x="133" y="14"/>
                      <a:pt x="79" y="31"/>
                    </a:cubicBezTo>
                    <a:cubicBezTo>
                      <a:pt x="24" y="47"/>
                      <a:pt x="1" y="101"/>
                      <a:pt x="16" y="148"/>
                    </a:cubicBezTo>
                    <a:cubicBezTo>
                      <a:pt x="29" y="187"/>
                      <a:pt x="63" y="215"/>
                      <a:pt x="105" y="215"/>
                    </a:cubicBezTo>
                    <a:cubicBezTo>
                      <a:pt x="115" y="215"/>
                      <a:pt x="124" y="214"/>
                      <a:pt x="134" y="211"/>
                    </a:cubicBezTo>
                    <a:cubicBezTo>
                      <a:pt x="140" y="208"/>
                      <a:pt x="205" y="188"/>
                      <a:pt x="295" y="188"/>
                    </a:cubicBezTo>
                    <a:cubicBezTo>
                      <a:pt x="422" y="188"/>
                      <a:pt x="600" y="227"/>
                      <a:pt x="728" y="406"/>
                    </a:cubicBezTo>
                    <a:cubicBezTo>
                      <a:pt x="752" y="430"/>
                      <a:pt x="775" y="446"/>
                      <a:pt x="807" y="446"/>
                    </a:cubicBezTo>
                    <a:cubicBezTo>
                      <a:pt x="822" y="446"/>
                      <a:pt x="846" y="438"/>
                      <a:pt x="861" y="422"/>
                    </a:cubicBezTo>
                    <a:cubicBezTo>
                      <a:pt x="900" y="399"/>
                      <a:pt x="916" y="336"/>
                      <a:pt x="885" y="297"/>
                    </a:cubicBezTo>
                    <a:cubicBezTo>
                      <a:pt x="718" y="65"/>
                      <a:pt x="480" y="1"/>
                      <a:pt x="292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3547875" y="1696000"/>
                <a:ext cx="58125" cy="24125"/>
              </a:xfrm>
              <a:custGeom>
                <a:rect b="b" l="l" r="r" t="t"/>
                <a:pathLst>
                  <a:path extrusionOk="0" h="965" w="2325">
                    <a:moveTo>
                      <a:pt x="1205" y="1"/>
                    </a:moveTo>
                    <a:cubicBezTo>
                      <a:pt x="1179" y="1"/>
                      <a:pt x="1153" y="1"/>
                      <a:pt x="1127" y="2"/>
                    </a:cubicBezTo>
                    <a:cubicBezTo>
                      <a:pt x="626" y="34"/>
                      <a:pt x="266" y="276"/>
                      <a:pt x="141" y="488"/>
                    </a:cubicBezTo>
                    <a:cubicBezTo>
                      <a:pt x="0" y="707"/>
                      <a:pt x="71" y="879"/>
                      <a:pt x="204" y="934"/>
                    </a:cubicBezTo>
                    <a:cubicBezTo>
                      <a:pt x="263" y="957"/>
                      <a:pt x="329" y="965"/>
                      <a:pt x="398" y="965"/>
                    </a:cubicBezTo>
                    <a:cubicBezTo>
                      <a:pt x="491" y="965"/>
                      <a:pt x="590" y="950"/>
                      <a:pt x="689" y="941"/>
                    </a:cubicBezTo>
                    <a:cubicBezTo>
                      <a:pt x="861" y="926"/>
                      <a:pt x="1033" y="910"/>
                      <a:pt x="1182" y="902"/>
                    </a:cubicBezTo>
                    <a:cubicBezTo>
                      <a:pt x="1330" y="887"/>
                      <a:pt x="1503" y="887"/>
                      <a:pt x="1675" y="887"/>
                    </a:cubicBezTo>
                    <a:cubicBezTo>
                      <a:pt x="1706" y="887"/>
                      <a:pt x="1737" y="887"/>
                      <a:pt x="1769" y="887"/>
                    </a:cubicBezTo>
                    <a:cubicBezTo>
                      <a:pt x="1910" y="887"/>
                      <a:pt x="2050" y="882"/>
                      <a:pt x="2152" y="824"/>
                    </a:cubicBezTo>
                    <a:cubicBezTo>
                      <a:pt x="2285" y="754"/>
                      <a:pt x="2324" y="581"/>
                      <a:pt x="2160" y="378"/>
                    </a:cubicBezTo>
                    <a:cubicBezTo>
                      <a:pt x="2019" y="193"/>
                      <a:pt x="1661" y="1"/>
                      <a:pt x="1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3637650" y="1705600"/>
                <a:ext cx="52650" cy="25850"/>
              </a:xfrm>
              <a:custGeom>
                <a:rect b="b" l="l" r="r" t="t"/>
                <a:pathLst>
                  <a:path extrusionOk="0" h="1034" w="2106">
                    <a:moveTo>
                      <a:pt x="914" y="1"/>
                    </a:moveTo>
                    <a:cubicBezTo>
                      <a:pt x="579" y="1"/>
                      <a:pt x="305" y="129"/>
                      <a:pt x="173" y="268"/>
                    </a:cubicBezTo>
                    <a:cubicBezTo>
                      <a:pt x="1" y="440"/>
                      <a:pt x="16" y="620"/>
                      <a:pt x="126" y="698"/>
                    </a:cubicBezTo>
                    <a:cubicBezTo>
                      <a:pt x="235" y="776"/>
                      <a:pt x="400" y="792"/>
                      <a:pt x="556" y="816"/>
                    </a:cubicBezTo>
                    <a:cubicBezTo>
                      <a:pt x="713" y="831"/>
                      <a:pt x="869" y="855"/>
                      <a:pt x="1010" y="878"/>
                    </a:cubicBezTo>
                    <a:cubicBezTo>
                      <a:pt x="1143" y="902"/>
                      <a:pt x="1300" y="941"/>
                      <a:pt x="1456" y="980"/>
                    </a:cubicBezTo>
                    <a:cubicBezTo>
                      <a:pt x="1564" y="1003"/>
                      <a:pt x="1677" y="1034"/>
                      <a:pt x="1782" y="1034"/>
                    </a:cubicBezTo>
                    <a:cubicBezTo>
                      <a:pt x="1820" y="1034"/>
                      <a:pt x="1858" y="1030"/>
                      <a:pt x="1894" y="1019"/>
                    </a:cubicBezTo>
                    <a:cubicBezTo>
                      <a:pt x="2027" y="980"/>
                      <a:pt x="2105" y="831"/>
                      <a:pt x="2012" y="604"/>
                    </a:cubicBezTo>
                    <a:cubicBezTo>
                      <a:pt x="1918" y="377"/>
                      <a:pt x="1620" y="104"/>
                      <a:pt x="1166" y="25"/>
                    </a:cubicBezTo>
                    <a:cubicBezTo>
                      <a:pt x="1079" y="8"/>
                      <a:pt x="995" y="1"/>
                      <a:pt x="9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3570175" y="1737000"/>
                <a:ext cx="16250" cy="14550"/>
              </a:xfrm>
              <a:custGeom>
                <a:rect b="b" l="l" r="r" t="t"/>
                <a:pathLst>
                  <a:path extrusionOk="0" h="582" w="650">
                    <a:moveTo>
                      <a:pt x="326" y="1"/>
                    </a:moveTo>
                    <a:cubicBezTo>
                      <a:pt x="298" y="1"/>
                      <a:pt x="270" y="5"/>
                      <a:pt x="243" y="13"/>
                    </a:cubicBezTo>
                    <a:cubicBezTo>
                      <a:pt x="86" y="60"/>
                      <a:pt x="0" y="225"/>
                      <a:pt x="55" y="373"/>
                    </a:cubicBezTo>
                    <a:cubicBezTo>
                      <a:pt x="93" y="501"/>
                      <a:pt x="204" y="582"/>
                      <a:pt x="329" y="582"/>
                    </a:cubicBezTo>
                    <a:cubicBezTo>
                      <a:pt x="357" y="582"/>
                      <a:pt x="386" y="578"/>
                      <a:pt x="415" y="569"/>
                    </a:cubicBezTo>
                    <a:cubicBezTo>
                      <a:pt x="571" y="514"/>
                      <a:pt x="650" y="358"/>
                      <a:pt x="603" y="201"/>
                    </a:cubicBezTo>
                    <a:cubicBezTo>
                      <a:pt x="564" y="80"/>
                      <a:pt x="448" y="1"/>
                      <a:pt x="326" y="1"/>
                    </a:cubicBezTo>
                    <a:close/>
                  </a:path>
                </a:pathLst>
              </a:custGeom>
              <a:solidFill>
                <a:srgbClr val="2E01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0"/>
              <p:cNvSpPr/>
              <p:nvPr/>
            </p:nvSpPr>
            <p:spPr>
              <a:xfrm>
                <a:off x="3566850" y="1748500"/>
                <a:ext cx="20750" cy="7825"/>
              </a:xfrm>
              <a:custGeom>
                <a:rect b="b" l="l" r="r" t="t"/>
                <a:pathLst>
                  <a:path extrusionOk="0" h="313" w="830">
                    <a:moveTo>
                      <a:pt x="329" y="0"/>
                    </a:moveTo>
                    <a:cubicBezTo>
                      <a:pt x="176" y="0"/>
                      <a:pt x="71" y="50"/>
                      <a:pt x="63" y="54"/>
                    </a:cubicBezTo>
                    <a:cubicBezTo>
                      <a:pt x="16" y="78"/>
                      <a:pt x="0" y="132"/>
                      <a:pt x="16" y="179"/>
                    </a:cubicBezTo>
                    <a:cubicBezTo>
                      <a:pt x="32" y="212"/>
                      <a:pt x="67" y="229"/>
                      <a:pt x="100" y="229"/>
                    </a:cubicBezTo>
                    <a:cubicBezTo>
                      <a:pt x="115" y="229"/>
                      <a:pt x="129" y="226"/>
                      <a:pt x="141" y="218"/>
                    </a:cubicBezTo>
                    <a:cubicBezTo>
                      <a:pt x="149" y="218"/>
                      <a:pt x="221" y="187"/>
                      <a:pt x="329" y="187"/>
                    </a:cubicBezTo>
                    <a:cubicBezTo>
                      <a:pt x="421" y="187"/>
                      <a:pt x="539" y="210"/>
                      <a:pt x="665" y="297"/>
                    </a:cubicBezTo>
                    <a:cubicBezTo>
                      <a:pt x="681" y="312"/>
                      <a:pt x="704" y="312"/>
                      <a:pt x="720" y="312"/>
                    </a:cubicBezTo>
                    <a:cubicBezTo>
                      <a:pt x="751" y="312"/>
                      <a:pt x="783" y="305"/>
                      <a:pt x="798" y="273"/>
                    </a:cubicBezTo>
                    <a:cubicBezTo>
                      <a:pt x="830" y="234"/>
                      <a:pt x="822" y="172"/>
                      <a:pt x="775" y="148"/>
                    </a:cubicBezTo>
                    <a:cubicBezTo>
                      <a:pt x="610" y="33"/>
                      <a:pt x="454" y="0"/>
                      <a:pt x="329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0"/>
              <p:cNvSpPr/>
              <p:nvPr/>
            </p:nvSpPr>
            <p:spPr>
              <a:xfrm>
                <a:off x="3648400" y="1747575"/>
                <a:ext cx="16275" cy="14550"/>
              </a:xfrm>
              <a:custGeom>
                <a:rect b="b" l="l" r="r" t="t"/>
                <a:pathLst>
                  <a:path extrusionOk="0" h="582" w="651">
                    <a:moveTo>
                      <a:pt x="327" y="0"/>
                    </a:moveTo>
                    <a:cubicBezTo>
                      <a:pt x="299" y="0"/>
                      <a:pt x="271" y="4"/>
                      <a:pt x="244" y="13"/>
                    </a:cubicBezTo>
                    <a:cubicBezTo>
                      <a:pt x="87" y="68"/>
                      <a:pt x="1" y="224"/>
                      <a:pt x="48" y="381"/>
                    </a:cubicBezTo>
                    <a:cubicBezTo>
                      <a:pt x="93" y="502"/>
                      <a:pt x="205" y="581"/>
                      <a:pt x="329" y="581"/>
                    </a:cubicBezTo>
                    <a:cubicBezTo>
                      <a:pt x="358" y="581"/>
                      <a:pt x="387" y="577"/>
                      <a:pt x="416" y="568"/>
                    </a:cubicBezTo>
                    <a:cubicBezTo>
                      <a:pt x="564" y="521"/>
                      <a:pt x="650" y="357"/>
                      <a:pt x="603" y="209"/>
                    </a:cubicBezTo>
                    <a:cubicBezTo>
                      <a:pt x="565" y="81"/>
                      <a:pt x="449" y="0"/>
                      <a:pt x="327" y="0"/>
                    </a:cubicBezTo>
                    <a:close/>
                  </a:path>
                </a:pathLst>
              </a:custGeom>
              <a:solidFill>
                <a:srgbClr val="2E01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0"/>
              <p:cNvSpPr/>
              <p:nvPr/>
            </p:nvSpPr>
            <p:spPr>
              <a:xfrm>
                <a:off x="3644900" y="1759125"/>
                <a:ext cx="20950" cy="7950"/>
              </a:xfrm>
              <a:custGeom>
                <a:rect b="b" l="l" r="r" t="t"/>
                <a:pathLst>
                  <a:path extrusionOk="0" h="318" w="838">
                    <a:moveTo>
                      <a:pt x="343" y="0"/>
                    </a:moveTo>
                    <a:cubicBezTo>
                      <a:pt x="186" y="0"/>
                      <a:pt x="79" y="52"/>
                      <a:pt x="71" y="52"/>
                    </a:cubicBezTo>
                    <a:cubicBezTo>
                      <a:pt x="24" y="75"/>
                      <a:pt x="0" y="130"/>
                      <a:pt x="24" y="177"/>
                    </a:cubicBezTo>
                    <a:cubicBezTo>
                      <a:pt x="41" y="211"/>
                      <a:pt x="75" y="233"/>
                      <a:pt x="110" y="233"/>
                    </a:cubicBezTo>
                    <a:cubicBezTo>
                      <a:pt x="123" y="233"/>
                      <a:pt x="136" y="230"/>
                      <a:pt x="149" y="224"/>
                    </a:cubicBezTo>
                    <a:cubicBezTo>
                      <a:pt x="157" y="220"/>
                      <a:pt x="228" y="186"/>
                      <a:pt x="335" y="186"/>
                    </a:cubicBezTo>
                    <a:cubicBezTo>
                      <a:pt x="427" y="186"/>
                      <a:pt x="546" y="211"/>
                      <a:pt x="673" y="302"/>
                    </a:cubicBezTo>
                    <a:cubicBezTo>
                      <a:pt x="689" y="310"/>
                      <a:pt x="712" y="318"/>
                      <a:pt x="728" y="318"/>
                    </a:cubicBezTo>
                    <a:cubicBezTo>
                      <a:pt x="759" y="318"/>
                      <a:pt x="790" y="302"/>
                      <a:pt x="806" y="279"/>
                    </a:cubicBezTo>
                    <a:cubicBezTo>
                      <a:pt x="837" y="232"/>
                      <a:pt x="822" y="177"/>
                      <a:pt x="783" y="146"/>
                    </a:cubicBezTo>
                    <a:cubicBezTo>
                      <a:pt x="621" y="32"/>
                      <a:pt x="467" y="0"/>
                      <a:pt x="343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0"/>
              <p:cNvSpPr/>
              <p:nvPr/>
            </p:nvSpPr>
            <p:spPr>
              <a:xfrm>
                <a:off x="3533000" y="1652025"/>
                <a:ext cx="6100" cy="6300"/>
              </a:xfrm>
              <a:custGeom>
                <a:rect b="b" l="l" r="r" t="t"/>
                <a:pathLst>
                  <a:path extrusionOk="0" h="252" w="244">
                    <a:moveTo>
                      <a:pt x="118" y="1"/>
                    </a:moveTo>
                    <a:cubicBezTo>
                      <a:pt x="55" y="1"/>
                      <a:pt x="1" y="56"/>
                      <a:pt x="1" y="126"/>
                    </a:cubicBezTo>
                    <a:cubicBezTo>
                      <a:pt x="1" y="197"/>
                      <a:pt x="55" y="251"/>
                      <a:pt x="118" y="251"/>
                    </a:cubicBezTo>
                    <a:cubicBezTo>
                      <a:pt x="188" y="251"/>
                      <a:pt x="243" y="197"/>
                      <a:pt x="243" y="126"/>
                    </a:cubicBezTo>
                    <a:cubicBezTo>
                      <a:pt x="243" y="56"/>
                      <a:pt x="188" y="1"/>
                      <a:pt x="118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0"/>
              <p:cNvSpPr/>
              <p:nvPr/>
            </p:nvSpPr>
            <p:spPr>
              <a:xfrm>
                <a:off x="3522050" y="1673950"/>
                <a:ext cx="6275" cy="6275"/>
              </a:xfrm>
              <a:custGeom>
                <a:rect b="b" l="l" r="r" t="t"/>
                <a:pathLst>
                  <a:path extrusionOk="0" h="251" w="251">
                    <a:moveTo>
                      <a:pt x="126" y="0"/>
                    </a:moveTo>
                    <a:cubicBezTo>
                      <a:pt x="55" y="0"/>
                      <a:pt x="0" y="55"/>
                      <a:pt x="0" y="125"/>
                    </a:cubicBezTo>
                    <a:cubicBezTo>
                      <a:pt x="0" y="196"/>
                      <a:pt x="55" y="251"/>
                      <a:pt x="126" y="251"/>
                    </a:cubicBezTo>
                    <a:cubicBezTo>
                      <a:pt x="188" y="251"/>
                      <a:pt x="251" y="196"/>
                      <a:pt x="251" y="125"/>
                    </a:cubicBezTo>
                    <a:cubicBezTo>
                      <a:pt x="251" y="55"/>
                      <a:pt x="188" y="0"/>
                      <a:pt x="126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0"/>
              <p:cNvSpPr/>
              <p:nvPr/>
            </p:nvSpPr>
            <p:spPr>
              <a:xfrm>
                <a:off x="3543375" y="1667875"/>
                <a:ext cx="6075" cy="6100"/>
              </a:xfrm>
              <a:custGeom>
                <a:rect b="b" l="l" r="r" t="t"/>
                <a:pathLst>
                  <a:path extrusionOk="0" h="244" w="243">
                    <a:moveTo>
                      <a:pt x="118" y="1"/>
                    </a:moveTo>
                    <a:cubicBezTo>
                      <a:pt x="55" y="1"/>
                      <a:pt x="0" y="55"/>
                      <a:pt x="0" y="126"/>
                    </a:cubicBezTo>
                    <a:cubicBezTo>
                      <a:pt x="0" y="188"/>
                      <a:pt x="55" y="243"/>
                      <a:pt x="118" y="243"/>
                    </a:cubicBezTo>
                    <a:cubicBezTo>
                      <a:pt x="188" y="243"/>
                      <a:pt x="243" y="188"/>
                      <a:pt x="243" y="126"/>
                    </a:cubicBezTo>
                    <a:cubicBezTo>
                      <a:pt x="243" y="55"/>
                      <a:pt x="188" y="1"/>
                      <a:pt x="118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0"/>
              <p:cNvSpPr/>
              <p:nvPr/>
            </p:nvSpPr>
            <p:spPr>
              <a:xfrm>
                <a:off x="3680100" y="1650250"/>
                <a:ext cx="4725" cy="4575"/>
              </a:xfrm>
              <a:custGeom>
                <a:rect b="b" l="l" r="r" t="t"/>
                <a:pathLst>
                  <a:path extrusionOk="0" h="183" w="189">
                    <a:moveTo>
                      <a:pt x="96" y="0"/>
                    </a:moveTo>
                    <a:cubicBezTo>
                      <a:pt x="54" y="0"/>
                      <a:pt x="15" y="30"/>
                      <a:pt x="8" y="72"/>
                    </a:cubicBezTo>
                    <a:cubicBezTo>
                      <a:pt x="1" y="127"/>
                      <a:pt x="32" y="166"/>
                      <a:pt x="79" y="181"/>
                    </a:cubicBezTo>
                    <a:cubicBezTo>
                      <a:pt x="84" y="182"/>
                      <a:pt x="88" y="183"/>
                      <a:pt x="93" y="183"/>
                    </a:cubicBezTo>
                    <a:cubicBezTo>
                      <a:pt x="135" y="183"/>
                      <a:pt x="173" y="153"/>
                      <a:pt x="181" y="111"/>
                    </a:cubicBezTo>
                    <a:cubicBezTo>
                      <a:pt x="188" y="56"/>
                      <a:pt x="157" y="17"/>
                      <a:pt x="110" y="2"/>
                    </a:cubicBezTo>
                    <a:cubicBezTo>
                      <a:pt x="105" y="1"/>
                      <a:pt x="100" y="0"/>
                      <a:pt x="96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0"/>
              <p:cNvSpPr/>
              <p:nvPr/>
            </p:nvSpPr>
            <p:spPr>
              <a:xfrm>
                <a:off x="3666225" y="1639875"/>
                <a:ext cx="4700" cy="4400"/>
              </a:xfrm>
              <a:custGeom>
                <a:rect b="b" l="l" r="r" t="t"/>
                <a:pathLst>
                  <a:path extrusionOk="0" h="176" w="188">
                    <a:moveTo>
                      <a:pt x="95" y="1"/>
                    </a:moveTo>
                    <a:cubicBezTo>
                      <a:pt x="53" y="1"/>
                      <a:pt x="15" y="30"/>
                      <a:pt x="8" y="72"/>
                    </a:cubicBezTo>
                    <a:cubicBezTo>
                      <a:pt x="0" y="119"/>
                      <a:pt x="31" y="166"/>
                      <a:pt x="78" y="174"/>
                    </a:cubicBezTo>
                    <a:cubicBezTo>
                      <a:pt x="83" y="175"/>
                      <a:pt x="88" y="175"/>
                      <a:pt x="93" y="175"/>
                    </a:cubicBezTo>
                    <a:cubicBezTo>
                      <a:pt x="134" y="175"/>
                      <a:pt x="173" y="146"/>
                      <a:pt x="180" y="104"/>
                    </a:cubicBezTo>
                    <a:cubicBezTo>
                      <a:pt x="188" y="57"/>
                      <a:pt x="157" y="10"/>
                      <a:pt x="110" y="2"/>
                    </a:cubicBezTo>
                    <a:cubicBezTo>
                      <a:pt x="105" y="1"/>
                      <a:pt x="100" y="1"/>
                      <a:pt x="95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0"/>
              <p:cNvSpPr/>
              <p:nvPr/>
            </p:nvSpPr>
            <p:spPr>
              <a:xfrm>
                <a:off x="3667775" y="1655525"/>
                <a:ext cx="4725" cy="4400"/>
              </a:xfrm>
              <a:custGeom>
                <a:rect b="b" l="l" r="r" t="t"/>
                <a:pathLst>
                  <a:path extrusionOk="0" h="176" w="189">
                    <a:moveTo>
                      <a:pt x="96" y="1"/>
                    </a:moveTo>
                    <a:cubicBezTo>
                      <a:pt x="54" y="1"/>
                      <a:pt x="15" y="30"/>
                      <a:pt x="8" y="72"/>
                    </a:cubicBezTo>
                    <a:cubicBezTo>
                      <a:pt x="1" y="119"/>
                      <a:pt x="32" y="166"/>
                      <a:pt x="79" y="174"/>
                    </a:cubicBezTo>
                    <a:cubicBezTo>
                      <a:pt x="84" y="175"/>
                      <a:pt x="89" y="175"/>
                      <a:pt x="93" y="175"/>
                    </a:cubicBezTo>
                    <a:cubicBezTo>
                      <a:pt x="135" y="175"/>
                      <a:pt x="174" y="146"/>
                      <a:pt x="181" y="103"/>
                    </a:cubicBezTo>
                    <a:cubicBezTo>
                      <a:pt x="188" y="57"/>
                      <a:pt x="157" y="10"/>
                      <a:pt x="110" y="2"/>
                    </a:cubicBezTo>
                    <a:cubicBezTo>
                      <a:pt x="105" y="1"/>
                      <a:pt x="100" y="1"/>
                      <a:pt x="96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0"/>
              <p:cNvSpPr/>
              <p:nvPr/>
            </p:nvSpPr>
            <p:spPr>
              <a:xfrm>
                <a:off x="3652325" y="1847625"/>
                <a:ext cx="4725" cy="4375"/>
              </a:xfrm>
              <a:custGeom>
                <a:rect b="b" l="l" r="r" t="t"/>
                <a:pathLst>
                  <a:path extrusionOk="0" h="175" w="189">
                    <a:moveTo>
                      <a:pt x="96" y="0"/>
                    </a:moveTo>
                    <a:cubicBezTo>
                      <a:pt x="54" y="0"/>
                      <a:pt x="15" y="30"/>
                      <a:pt x="8" y="72"/>
                    </a:cubicBezTo>
                    <a:cubicBezTo>
                      <a:pt x="0" y="119"/>
                      <a:pt x="32" y="166"/>
                      <a:pt x="79" y="173"/>
                    </a:cubicBezTo>
                    <a:cubicBezTo>
                      <a:pt x="84" y="174"/>
                      <a:pt x="88" y="175"/>
                      <a:pt x="93" y="175"/>
                    </a:cubicBezTo>
                    <a:cubicBezTo>
                      <a:pt x="135" y="175"/>
                      <a:pt x="173" y="145"/>
                      <a:pt x="180" y="103"/>
                    </a:cubicBezTo>
                    <a:cubicBezTo>
                      <a:pt x="188" y="56"/>
                      <a:pt x="157" y="9"/>
                      <a:pt x="110" y="1"/>
                    </a:cubicBezTo>
                    <a:cubicBezTo>
                      <a:pt x="105" y="1"/>
                      <a:pt x="100" y="0"/>
                      <a:pt x="96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0"/>
              <p:cNvSpPr/>
              <p:nvPr/>
            </p:nvSpPr>
            <p:spPr>
              <a:xfrm>
                <a:off x="3638250" y="1837250"/>
                <a:ext cx="4900" cy="4375"/>
              </a:xfrm>
              <a:custGeom>
                <a:rect b="b" l="l" r="r" t="t"/>
                <a:pathLst>
                  <a:path extrusionOk="0" h="175" w="196">
                    <a:moveTo>
                      <a:pt x="101" y="0"/>
                    </a:moveTo>
                    <a:cubicBezTo>
                      <a:pt x="55" y="0"/>
                      <a:pt x="22" y="30"/>
                      <a:pt x="8" y="72"/>
                    </a:cubicBezTo>
                    <a:cubicBezTo>
                      <a:pt x="0" y="119"/>
                      <a:pt x="31" y="166"/>
                      <a:pt x="78" y="174"/>
                    </a:cubicBezTo>
                    <a:cubicBezTo>
                      <a:pt x="84" y="175"/>
                      <a:pt x="89" y="175"/>
                      <a:pt x="95" y="175"/>
                    </a:cubicBezTo>
                    <a:cubicBezTo>
                      <a:pt x="141" y="175"/>
                      <a:pt x="174" y="145"/>
                      <a:pt x="188" y="103"/>
                    </a:cubicBezTo>
                    <a:cubicBezTo>
                      <a:pt x="196" y="56"/>
                      <a:pt x="164" y="9"/>
                      <a:pt x="117" y="2"/>
                    </a:cubicBezTo>
                    <a:cubicBezTo>
                      <a:pt x="112" y="1"/>
                      <a:pt x="106" y="0"/>
                      <a:pt x="101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0"/>
              <p:cNvSpPr/>
              <p:nvPr/>
            </p:nvSpPr>
            <p:spPr>
              <a:xfrm>
                <a:off x="3639800" y="1852900"/>
                <a:ext cx="4925" cy="4375"/>
              </a:xfrm>
              <a:custGeom>
                <a:rect b="b" l="l" r="r" t="t"/>
                <a:pathLst>
                  <a:path extrusionOk="0" h="175" w="197">
                    <a:moveTo>
                      <a:pt x="104" y="0"/>
                    </a:moveTo>
                    <a:cubicBezTo>
                      <a:pt x="62" y="0"/>
                      <a:pt x="23" y="30"/>
                      <a:pt x="16" y="72"/>
                    </a:cubicBezTo>
                    <a:cubicBezTo>
                      <a:pt x="1" y="119"/>
                      <a:pt x="32" y="166"/>
                      <a:pt x="87" y="174"/>
                    </a:cubicBezTo>
                    <a:cubicBezTo>
                      <a:pt x="92" y="175"/>
                      <a:pt x="96" y="175"/>
                      <a:pt x="101" y="175"/>
                    </a:cubicBezTo>
                    <a:cubicBezTo>
                      <a:pt x="142" y="175"/>
                      <a:pt x="174" y="145"/>
                      <a:pt x="188" y="103"/>
                    </a:cubicBezTo>
                    <a:cubicBezTo>
                      <a:pt x="196" y="56"/>
                      <a:pt x="165" y="9"/>
                      <a:pt x="118" y="2"/>
                    </a:cubicBezTo>
                    <a:cubicBezTo>
                      <a:pt x="113" y="1"/>
                      <a:pt x="108" y="0"/>
                      <a:pt x="104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0"/>
              <p:cNvSpPr/>
              <p:nvPr/>
            </p:nvSpPr>
            <p:spPr>
              <a:xfrm>
                <a:off x="3565675" y="1775775"/>
                <a:ext cx="71025" cy="28775"/>
              </a:xfrm>
              <a:custGeom>
                <a:rect b="b" l="l" r="r" t="t"/>
                <a:pathLst>
                  <a:path extrusionOk="0" h="1151" w="2841">
                    <a:moveTo>
                      <a:pt x="1265" y="0"/>
                    </a:moveTo>
                    <a:cubicBezTo>
                      <a:pt x="762" y="0"/>
                      <a:pt x="375" y="180"/>
                      <a:pt x="204" y="372"/>
                    </a:cubicBezTo>
                    <a:cubicBezTo>
                      <a:pt x="0" y="591"/>
                      <a:pt x="47" y="794"/>
                      <a:pt x="204" y="872"/>
                    </a:cubicBezTo>
                    <a:cubicBezTo>
                      <a:pt x="360" y="966"/>
                      <a:pt x="571" y="966"/>
                      <a:pt x="783" y="982"/>
                    </a:cubicBezTo>
                    <a:cubicBezTo>
                      <a:pt x="994" y="990"/>
                      <a:pt x="1213" y="1005"/>
                      <a:pt x="1393" y="1021"/>
                    </a:cubicBezTo>
                    <a:cubicBezTo>
                      <a:pt x="1581" y="1044"/>
                      <a:pt x="1792" y="1068"/>
                      <a:pt x="1995" y="1107"/>
                    </a:cubicBezTo>
                    <a:cubicBezTo>
                      <a:pt x="2130" y="1127"/>
                      <a:pt x="2265" y="1150"/>
                      <a:pt x="2389" y="1150"/>
                    </a:cubicBezTo>
                    <a:cubicBezTo>
                      <a:pt x="2460" y="1150"/>
                      <a:pt x="2528" y="1143"/>
                      <a:pt x="2590" y="1123"/>
                    </a:cubicBezTo>
                    <a:cubicBezTo>
                      <a:pt x="2754" y="1076"/>
                      <a:pt x="2841" y="888"/>
                      <a:pt x="2684" y="622"/>
                    </a:cubicBezTo>
                    <a:cubicBezTo>
                      <a:pt x="2528" y="372"/>
                      <a:pt x="2097" y="74"/>
                      <a:pt x="1487" y="12"/>
                    </a:cubicBezTo>
                    <a:cubicBezTo>
                      <a:pt x="1411" y="4"/>
                      <a:pt x="1336" y="0"/>
                      <a:pt x="1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0"/>
              <p:cNvSpPr/>
              <p:nvPr/>
            </p:nvSpPr>
            <p:spPr>
              <a:xfrm>
                <a:off x="3604200" y="1731500"/>
                <a:ext cx="33475" cy="47325"/>
              </a:xfrm>
              <a:custGeom>
                <a:rect b="b" l="l" r="r" t="t"/>
                <a:pathLst>
                  <a:path extrusionOk="0" h="1893" w="1339">
                    <a:moveTo>
                      <a:pt x="678" y="1"/>
                    </a:moveTo>
                    <a:cubicBezTo>
                      <a:pt x="666" y="1"/>
                      <a:pt x="654" y="3"/>
                      <a:pt x="642" y="6"/>
                    </a:cubicBezTo>
                    <a:cubicBezTo>
                      <a:pt x="595" y="30"/>
                      <a:pt x="572" y="85"/>
                      <a:pt x="595" y="132"/>
                    </a:cubicBezTo>
                    <a:lnTo>
                      <a:pt x="1112" y="1337"/>
                    </a:lnTo>
                    <a:cubicBezTo>
                      <a:pt x="1143" y="1399"/>
                      <a:pt x="1135" y="1462"/>
                      <a:pt x="1096" y="1517"/>
                    </a:cubicBezTo>
                    <a:cubicBezTo>
                      <a:pt x="1028" y="1614"/>
                      <a:pt x="845" y="1705"/>
                      <a:pt x="581" y="1705"/>
                    </a:cubicBezTo>
                    <a:cubicBezTo>
                      <a:pt x="570" y="1705"/>
                      <a:pt x="559" y="1705"/>
                      <a:pt x="548" y="1704"/>
                    </a:cubicBezTo>
                    <a:cubicBezTo>
                      <a:pt x="415" y="1697"/>
                      <a:pt x="275" y="1681"/>
                      <a:pt x="118" y="1650"/>
                    </a:cubicBezTo>
                    <a:cubicBezTo>
                      <a:pt x="111" y="1647"/>
                      <a:pt x="103" y="1646"/>
                      <a:pt x="96" y="1646"/>
                    </a:cubicBezTo>
                    <a:cubicBezTo>
                      <a:pt x="55" y="1646"/>
                      <a:pt x="15" y="1680"/>
                      <a:pt x="8" y="1720"/>
                    </a:cubicBezTo>
                    <a:cubicBezTo>
                      <a:pt x="1" y="1775"/>
                      <a:pt x="32" y="1822"/>
                      <a:pt x="87" y="1830"/>
                    </a:cubicBezTo>
                    <a:cubicBezTo>
                      <a:pt x="243" y="1861"/>
                      <a:pt x="400" y="1884"/>
                      <a:pt x="533" y="1892"/>
                    </a:cubicBezTo>
                    <a:lnTo>
                      <a:pt x="595" y="1892"/>
                    </a:lnTo>
                    <a:cubicBezTo>
                      <a:pt x="885" y="1892"/>
                      <a:pt x="1135" y="1790"/>
                      <a:pt x="1253" y="1618"/>
                    </a:cubicBezTo>
                    <a:cubicBezTo>
                      <a:pt x="1323" y="1517"/>
                      <a:pt x="1339" y="1384"/>
                      <a:pt x="1284" y="1266"/>
                    </a:cubicBezTo>
                    <a:lnTo>
                      <a:pt x="767" y="53"/>
                    </a:lnTo>
                    <a:cubicBezTo>
                      <a:pt x="750" y="18"/>
                      <a:pt x="715" y="1"/>
                      <a:pt x="678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0"/>
              <p:cNvSpPr/>
              <p:nvPr/>
            </p:nvSpPr>
            <p:spPr>
              <a:xfrm>
                <a:off x="3566450" y="1800675"/>
                <a:ext cx="42875" cy="18825"/>
              </a:xfrm>
              <a:custGeom>
                <a:rect b="b" l="l" r="r" t="t"/>
                <a:pathLst>
                  <a:path extrusionOk="0" h="753" w="1715">
                    <a:moveTo>
                      <a:pt x="124" y="0"/>
                    </a:moveTo>
                    <a:cubicBezTo>
                      <a:pt x="81" y="0"/>
                      <a:pt x="39" y="24"/>
                      <a:pt x="32" y="72"/>
                    </a:cubicBezTo>
                    <a:cubicBezTo>
                      <a:pt x="1" y="189"/>
                      <a:pt x="24" y="307"/>
                      <a:pt x="87" y="408"/>
                    </a:cubicBezTo>
                    <a:cubicBezTo>
                      <a:pt x="157" y="502"/>
                      <a:pt x="259" y="565"/>
                      <a:pt x="376" y="581"/>
                    </a:cubicBezTo>
                    <a:lnTo>
                      <a:pt x="1597" y="753"/>
                    </a:lnTo>
                    <a:lnTo>
                      <a:pt x="1612" y="753"/>
                    </a:lnTo>
                    <a:cubicBezTo>
                      <a:pt x="1659" y="753"/>
                      <a:pt x="1698" y="721"/>
                      <a:pt x="1706" y="674"/>
                    </a:cubicBezTo>
                    <a:cubicBezTo>
                      <a:pt x="1714" y="627"/>
                      <a:pt x="1675" y="573"/>
                      <a:pt x="1628" y="573"/>
                    </a:cubicBezTo>
                    <a:lnTo>
                      <a:pt x="407" y="401"/>
                    </a:lnTo>
                    <a:cubicBezTo>
                      <a:pt x="337" y="393"/>
                      <a:pt x="282" y="354"/>
                      <a:pt x="243" y="299"/>
                    </a:cubicBezTo>
                    <a:cubicBezTo>
                      <a:pt x="204" y="244"/>
                      <a:pt x="196" y="181"/>
                      <a:pt x="212" y="111"/>
                    </a:cubicBezTo>
                    <a:cubicBezTo>
                      <a:pt x="220" y="64"/>
                      <a:pt x="188" y="17"/>
                      <a:pt x="141" y="1"/>
                    </a:cubicBezTo>
                    <a:cubicBezTo>
                      <a:pt x="136" y="1"/>
                      <a:pt x="130" y="0"/>
                      <a:pt x="124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0"/>
              <p:cNvSpPr/>
              <p:nvPr/>
            </p:nvSpPr>
            <p:spPr>
              <a:xfrm>
                <a:off x="3554725" y="1973025"/>
                <a:ext cx="1775" cy="825"/>
              </a:xfrm>
              <a:custGeom>
                <a:rect b="b" l="l" r="r" t="t"/>
                <a:pathLst>
                  <a:path extrusionOk="0" h="33" w="71">
                    <a:moveTo>
                      <a:pt x="0" y="1"/>
                    </a:moveTo>
                    <a:lnTo>
                      <a:pt x="24" y="32"/>
                    </a:lnTo>
                    <a:lnTo>
                      <a:pt x="70" y="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56C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0"/>
              <p:cNvSpPr/>
              <p:nvPr/>
            </p:nvSpPr>
            <p:spPr>
              <a:xfrm>
                <a:off x="3505800" y="1973825"/>
                <a:ext cx="82000" cy="86300"/>
              </a:xfrm>
              <a:custGeom>
                <a:rect b="b" l="l" r="r" t="t"/>
                <a:pathLst>
                  <a:path extrusionOk="0" h="3452" w="3280">
                    <a:moveTo>
                      <a:pt x="1981" y="0"/>
                    </a:moveTo>
                    <a:lnTo>
                      <a:pt x="204" y="1322"/>
                    </a:lnTo>
                    <a:cubicBezTo>
                      <a:pt x="142" y="1369"/>
                      <a:pt x="71" y="1393"/>
                      <a:pt x="1" y="1393"/>
                    </a:cubicBezTo>
                    <a:lnTo>
                      <a:pt x="165" y="2269"/>
                    </a:lnTo>
                    <a:cubicBezTo>
                      <a:pt x="306" y="3028"/>
                      <a:pt x="948" y="3451"/>
                      <a:pt x="1595" y="3451"/>
                    </a:cubicBezTo>
                    <a:cubicBezTo>
                      <a:pt x="2062" y="3451"/>
                      <a:pt x="2532" y="3230"/>
                      <a:pt x="2818" y="2754"/>
                    </a:cubicBezTo>
                    <a:lnTo>
                      <a:pt x="3279" y="1995"/>
                    </a:lnTo>
                    <a:cubicBezTo>
                      <a:pt x="3193" y="1980"/>
                      <a:pt x="3107" y="1925"/>
                      <a:pt x="3052" y="1839"/>
                    </a:cubicBezTo>
                    <a:lnTo>
                      <a:pt x="19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3555300" y="1927475"/>
                <a:ext cx="82275" cy="96350"/>
              </a:xfrm>
              <a:custGeom>
                <a:rect b="b" l="l" r="r" t="t"/>
                <a:pathLst>
                  <a:path extrusionOk="0" h="3854" w="3291">
                    <a:moveTo>
                      <a:pt x="2930" y="1"/>
                    </a:moveTo>
                    <a:cubicBezTo>
                      <a:pt x="2868" y="1"/>
                      <a:pt x="2805" y="18"/>
                      <a:pt x="2747" y="55"/>
                    </a:cubicBezTo>
                    <a:lnTo>
                      <a:pt x="47" y="1831"/>
                    </a:lnTo>
                    <a:lnTo>
                      <a:pt x="1" y="1854"/>
                    </a:lnTo>
                    <a:lnTo>
                      <a:pt x="1072" y="3693"/>
                    </a:lnTo>
                    <a:cubicBezTo>
                      <a:pt x="1127" y="3779"/>
                      <a:pt x="1213" y="3834"/>
                      <a:pt x="1299" y="3849"/>
                    </a:cubicBezTo>
                    <a:cubicBezTo>
                      <a:pt x="1317" y="3852"/>
                      <a:pt x="1335" y="3853"/>
                      <a:pt x="1353" y="3853"/>
                    </a:cubicBezTo>
                    <a:cubicBezTo>
                      <a:pt x="1444" y="3853"/>
                      <a:pt x="1531" y="3818"/>
                      <a:pt x="1597" y="3740"/>
                    </a:cubicBezTo>
                    <a:lnTo>
                      <a:pt x="3185" y="1948"/>
                    </a:lnTo>
                    <a:lnTo>
                      <a:pt x="3279" y="360"/>
                    </a:lnTo>
                    <a:cubicBezTo>
                      <a:pt x="3291" y="154"/>
                      <a:pt x="3117" y="1"/>
                      <a:pt x="2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3468050" y="1900775"/>
                <a:ext cx="87275" cy="107875"/>
              </a:xfrm>
              <a:custGeom>
                <a:rect b="b" l="l" r="r" t="t"/>
                <a:pathLst>
                  <a:path extrusionOk="0" h="4315" w="3491">
                    <a:moveTo>
                      <a:pt x="1169" y="0"/>
                    </a:moveTo>
                    <a:cubicBezTo>
                      <a:pt x="1114" y="0"/>
                      <a:pt x="1059" y="28"/>
                      <a:pt x="1026" y="82"/>
                    </a:cubicBezTo>
                    <a:lnTo>
                      <a:pt x="1" y="1788"/>
                    </a:lnTo>
                    <a:lnTo>
                      <a:pt x="1206" y="4127"/>
                    </a:lnTo>
                    <a:cubicBezTo>
                      <a:pt x="1268" y="4244"/>
                      <a:pt x="1394" y="4315"/>
                      <a:pt x="1511" y="4315"/>
                    </a:cubicBezTo>
                    <a:cubicBezTo>
                      <a:pt x="1581" y="4315"/>
                      <a:pt x="1652" y="4291"/>
                      <a:pt x="1714" y="4244"/>
                    </a:cubicBezTo>
                    <a:lnTo>
                      <a:pt x="3491" y="2922"/>
                    </a:lnTo>
                    <a:lnTo>
                      <a:pt x="3467" y="2891"/>
                    </a:lnTo>
                    <a:lnTo>
                      <a:pt x="1300" y="66"/>
                    </a:lnTo>
                    <a:cubicBezTo>
                      <a:pt x="1267" y="22"/>
                      <a:pt x="1218" y="0"/>
                      <a:pt x="1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3766550" y="2132850"/>
                <a:ext cx="15875" cy="5900"/>
              </a:xfrm>
              <a:custGeom>
                <a:rect b="b" l="l" r="r" t="t"/>
                <a:pathLst>
                  <a:path extrusionOk="0" h="236" w="635">
                    <a:moveTo>
                      <a:pt x="314" y="0"/>
                    </a:moveTo>
                    <a:cubicBezTo>
                      <a:pt x="189" y="0"/>
                      <a:pt x="79" y="71"/>
                      <a:pt x="17" y="173"/>
                    </a:cubicBezTo>
                    <a:cubicBezTo>
                      <a:pt x="1" y="196"/>
                      <a:pt x="9" y="219"/>
                      <a:pt x="32" y="235"/>
                    </a:cubicBezTo>
                    <a:lnTo>
                      <a:pt x="56" y="235"/>
                    </a:lnTo>
                    <a:cubicBezTo>
                      <a:pt x="64" y="235"/>
                      <a:pt x="79" y="227"/>
                      <a:pt x="87" y="219"/>
                    </a:cubicBezTo>
                    <a:cubicBezTo>
                      <a:pt x="134" y="133"/>
                      <a:pt x="220" y="86"/>
                      <a:pt x="314" y="79"/>
                    </a:cubicBezTo>
                    <a:cubicBezTo>
                      <a:pt x="408" y="79"/>
                      <a:pt x="502" y="133"/>
                      <a:pt x="549" y="212"/>
                    </a:cubicBezTo>
                    <a:cubicBezTo>
                      <a:pt x="554" y="227"/>
                      <a:pt x="569" y="235"/>
                      <a:pt x="583" y="235"/>
                    </a:cubicBezTo>
                    <a:cubicBezTo>
                      <a:pt x="590" y="235"/>
                      <a:pt x="598" y="233"/>
                      <a:pt x="603" y="227"/>
                    </a:cubicBezTo>
                    <a:cubicBezTo>
                      <a:pt x="627" y="219"/>
                      <a:pt x="635" y="188"/>
                      <a:pt x="619" y="173"/>
                    </a:cubicBezTo>
                    <a:cubicBezTo>
                      <a:pt x="557" y="63"/>
                      <a:pt x="439" y="0"/>
                      <a:pt x="31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3573500" y="2241375"/>
                <a:ext cx="194450" cy="120175"/>
              </a:xfrm>
              <a:custGeom>
                <a:rect b="b" l="l" r="r" t="t"/>
                <a:pathLst>
                  <a:path extrusionOk="0" h="4807" w="7778">
                    <a:moveTo>
                      <a:pt x="5381" y="0"/>
                    </a:moveTo>
                    <a:cubicBezTo>
                      <a:pt x="4821" y="0"/>
                      <a:pt x="3957" y="378"/>
                      <a:pt x="3404" y="651"/>
                    </a:cubicBezTo>
                    <a:cubicBezTo>
                      <a:pt x="2981" y="511"/>
                      <a:pt x="2543" y="409"/>
                      <a:pt x="2089" y="378"/>
                    </a:cubicBezTo>
                    <a:cubicBezTo>
                      <a:pt x="1911" y="363"/>
                      <a:pt x="1732" y="357"/>
                      <a:pt x="1556" y="357"/>
                    </a:cubicBezTo>
                    <a:cubicBezTo>
                      <a:pt x="1454" y="357"/>
                      <a:pt x="1352" y="359"/>
                      <a:pt x="1252" y="362"/>
                    </a:cubicBezTo>
                    <a:cubicBezTo>
                      <a:pt x="0" y="409"/>
                      <a:pt x="532" y="4188"/>
                      <a:pt x="532" y="4188"/>
                    </a:cubicBezTo>
                    <a:cubicBezTo>
                      <a:pt x="987" y="4334"/>
                      <a:pt x="5685" y="4807"/>
                      <a:pt x="5871" y="4807"/>
                    </a:cubicBezTo>
                    <a:cubicBezTo>
                      <a:pt x="5874" y="4807"/>
                      <a:pt x="5876" y="4806"/>
                      <a:pt x="5876" y="4806"/>
                    </a:cubicBezTo>
                    <a:lnTo>
                      <a:pt x="6518" y="4806"/>
                    </a:lnTo>
                    <a:cubicBezTo>
                      <a:pt x="6721" y="4806"/>
                      <a:pt x="6878" y="4642"/>
                      <a:pt x="6878" y="4446"/>
                    </a:cubicBezTo>
                    <a:lnTo>
                      <a:pt x="6878" y="4415"/>
                    </a:lnTo>
                    <a:cubicBezTo>
                      <a:pt x="6886" y="4282"/>
                      <a:pt x="6808" y="4165"/>
                      <a:pt x="6706" y="4102"/>
                    </a:cubicBezTo>
                    <a:cubicBezTo>
                      <a:pt x="6714" y="4094"/>
                      <a:pt x="6721" y="4086"/>
                      <a:pt x="6721" y="4086"/>
                    </a:cubicBezTo>
                    <a:cubicBezTo>
                      <a:pt x="6729" y="4078"/>
                      <a:pt x="6737" y="4078"/>
                      <a:pt x="6745" y="4071"/>
                    </a:cubicBezTo>
                    <a:lnTo>
                      <a:pt x="6956" y="4086"/>
                    </a:lnTo>
                    <a:cubicBezTo>
                      <a:pt x="6961" y="4086"/>
                      <a:pt x="6966" y="4087"/>
                      <a:pt x="6971" y="4087"/>
                    </a:cubicBezTo>
                    <a:cubicBezTo>
                      <a:pt x="7184" y="4087"/>
                      <a:pt x="7371" y="3917"/>
                      <a:pt x="7387" y="3703"/>
                    </a:cubicBezTo>
                    <a:lnTo>
                      <a:pt x="7387" y="3664"/>
                    </a:lnTo>
                    <a:cubicBezTo>
                      <a:pt x="7394" y="3562"/>
                      <a:pt x="7363" y="3476"/>
                      <a:pt x="7308" y="3398"/>
                    </a:cubicBezTo>
                    <a:lnTo>
                      <a:pt x="7308" y="3398"/>
                    </a:lnTo>
                    <a:lnTo>
                      <a:pt x="7316" y="3406"/>
                    </a:lnTo>
                    <a:cubicBezTo>
                      <a:pt x="7326" y="3406"/>
                      <a:pt x="7335" y="3407"/>
                      <a:pt x="7345" y="3407"/>
                    </a:cubicBezTo>
                    <a:cubicBezTo>
                      <a:pt x="7553" y="3407"/>
                      <a:pt x="7739" y="3247"/>
                      <a:pt x="7754" y="3030"/>
                    </a:cubicBezTo>
                    <a:lnTo>
                      <a:pt x="7754" y="2991"/>
                    </a:lnTo>
                    <a:cubicBezTo>
                      <a:pt x="7778" y="2772"/>
                      <a:pt x="7606" y="2576"/>
                      <a:pt x="7387" y="2553"/>
                    </a:cubicBezTo>
                    <a:lnTo>
                      <a:pt x="7316" y="2545"/>
                    </a:lnTo>
                    <a:cubicBezTo>
                      <a:pt x="7308" y="2545"/>
                      <a:pt x="7293" y="2537"/>
                      <a:pt x="7277" y="2529"/>
                    </a:cubicBezTo>
                    <a:cubicBezTo>
                      <a:pt x="7457" y="2498"/>
                      <a:pt x="7598" y="2349"/>
                      <a:pt x="7613" y="2169"/>
                    </a:cubicBezTo>
                    <a:lnTo>
                      <a:pt x="7613" y="2130"/>
                    </a:lnTo>
                    <a:cubicBezTo>
                      <a:pt x="7629" y="1903"/>
                      <a:pt x="7465" y="1708"/>
                      <a:pt x="7246" y="1692"/>
                    </a:cubicBezTo>
                    <a:lnTo>
                      <a:pt x="6612" y="1637"/>
                    </a:lnTo>
                    <a:cubicBezTo>
                      <a:pt x="6025" y="1590"/>
                      <a:pt x="5477" y="1418"/>
                      <a:pt x="4945" y="1223"/>
                    </a:cubicBezTo>
                    <a:cubicBezTo>
                      <a:pt x="5462" y="902"/>
                      <a:pt x="6025" y="479"/>
                      <a:pt x="5869" y="213"/>
                    </a:cubicBezTo>
                    <a:cubicBezTo>
                      <a:pt x="5781" y="61"/>
                      <a:pt x="5606" y="0"/>
                      <a:pt x="5381" y="0"/>
                    </a:cubicBez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3707675" y="2297925"/>
                <a:ext cx="50900" cy="8450"/>
              </a:xfrm>
              <a:custGeom>
                <a:rect b="b" l="l" r="r" t="t"/>
                <a:pathLst>
                  <a:path extrusionOk="0" h="338" w="2036">
                    <a:moveTo>
                      <a:pt x="96" y="0"/>
                    </a:moveTo>
                    <a:cubicBezTo>
                      <a:pt x="48" y="0"/>
                      <a:pt x="9" y="37"/>
                      <a:pt x="9" y="87"/>
                    </a:cubicBezTo>
                    <a:cubicBezTo>
                      <a:pt x="1" y="134"/>
                      <a:pt x="40" y="181"/>
                      <a:pt x="95" y="189"/>
                    </a:cubicBezTo>
                    <a:lnTo>
                      <a:pt x="1926" y="338"/>
                    </a:lnTo>
                    <a:lnTo>
                      <a:pt x="1933" y="338"/>
                    </a:lnTo>
                    <a:cubicBezTo>
                      <a:pt x="1988" y="338"/>
                      <a:pt x="2027" y="306"/>
                      <a:pt x="2027" y="252"/>
                    </a:cubicBezTo>
                    <a:cubicBezTo>
                      <a:pt x="2035" y="205"/>
                      <a:pt x="1996" y="158"/>
                      <a:pt x="1941" y="150"/>
                    </a:cubicBezTo>
                    <a:lnTo>
                      <a:pt x="110" y="1"/>
                    </a:lnTo>
                    <a:cubicBezTo>
                      <a:pt x="106" y="1"/>
                      <a:pt x="101" y="0"/>
                      <a:pt x="96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3703175" y="2318850"/>
                <a:ext cx="50900" cy="8450"/>
              </a:xfrm>
              <a:custGeom>
                <a:rect b="b" l="l" r="r" t="t"/>
                <a:pathLst>
                  <a:path extrusionOk="0" h="338" w="2036">
                    <a:moveTo>
                      <a:pt x="96" y="0"/>
                    </a:moveTo>
                    <a:cubicBezTo>
                      <a:pt x="48" y="0"/>
                      <a:pt x="9" y="37"/>
                      <a:pt x="9" y="87"/>
                    </a:cubicBezTo>
                    <a:cubicBezTo>
                      <a:pt x="1" y="134"/>
                      <a:pt x="40" y="181"/>
                      <a:pt x="95" y="189"/>
                    </a:cubicBezTo>
                    <a:lnTo>
                      <a:pt x="1926" y="338"/>
                    </a:lnTo>
                    <a:lnTo>
                      <a:pt x="1933" y="338"/>
                    </a:lnTo>
                    <a:cubicBezTo>
                      <a:pt x="1988" y="338"/>
                      <a:pt x="2027" y="307"/>
                      <a:pt x="2027" y="260"/>
                    </a:cubicBezTo>
                    <a:cubicBezTo>
                      <a:pt x="2035" y="205"/>
                      <a:pt x="1996" y="158"/>
                      <a:pt x="1941" y="158"/>
                    </a:cubicBezTo>
                    <a:lnTo>
                      <a:pt x="110" y="1"/>
                    </a:lnTo>
                    <a:cubicBezTo>
                      <a:pt x="106" y="1"/>
                      <a:pt x="101" y="0"/>
                      <a:pt x="96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3692225" y="2338625"/>
                <a:ext cx="50900" cy="7275"/>
              </a:xfrm>
              <a:custGeom>
                <a:rect b="b" l="l" r="r" t="t"/>
                <a:pathLst>
                  <a:path extrusionOk="0" h="291" w="2036">
                    <a:moveTo>
                      <a:pt x="102" y="1"/>
                    </a:moveTo>
                    <a:cubicBezTo>
                      <a:pt x="48" y="1"/>
                      <a:pt x="1" y="40"/>
                      <a:pt x="1" y="87"/>
                    </a:cubicBezTo>
                    <a:cubicBezTo>
                      <a:pt x="1" y="142"/>
                      <a:pt x="40" y="188"/>
                      <a:pt x="87" y="188"/>
                    </a:cubicBezTo>
                    <a:lnTo>
                      <a:pt x="1933" y="290"/>
                    </a:lnTo>
                    <a:cubicBezTo>
                      <a:pt x="1988" y="290"/>
                      <a:pt x="2027" y="251"/>
                      <a:pt x="2027" y="196"/>
                    </a:cubicBezTo>
                    <a:cubicBezTo>
                      <a:pt x="2035" y="149"/>
                      <a:pt x="1988" y="102"/>
                      <a:pt x="1941" y="102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3317625" y="2242975"/>
                <a:ext cx="158475" cy="84550"/>
              </a:xfrm>
              <a:custGeom>
                <a:rect b="b" l="l" r="r" t="t"/>
                <a:pathLst>
                  <a:path extrusionOk="0" h="3382" w="6339">
                    <a:moveTo>
                      <a:pt x="63" y="1"/>
                    </a:moveTo>
                    <a:lnTo>
                      <a:pt x="1" y="525"/>
                    </a:lnTo>
                    <a:cubicBezTo>
                      <a:pt x="2689" y="2900"/>
                      <a:pt x="4907" y="3382"/>
                      <a:pt x="6242" y="3382"/>
                    </a:cubicBezTo>
                    <a:cubicBezTo>
                      <a:pt x="6274" y="3382"/>
                      <a:pt x="6307" y="3381"/>
                      <a:pt x="6339" y="3381"/>
                    </a:cubicBezTo>
                    <a:cubicBezTo>
                      <a:pt x="5454" y="3115"/>
                      <a:pt x="4625" y="2833"/>
                      <a:pt x="4038" y="2583"/>
                    </a:cubicBezTo>
                    <a:cubicBezTo>
                      <a:pt x="3318" y="2277"/>
                      <a:pt x="2638" y="1933"/>
                      <a:pt x="1996" y="1526"/>
                    </a:cubicBezTo>
                    <a:cubicBezTo>
                      <a:pt x="1300" y="1135"/>
                      <a:pt x="635" y="634"/>
                      <a:pt x="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3270675" y="1940550"/>
                <a:ext cx="360950" cy="416875"/>
              </a:xfrm>
              <a:custGeom>
                <a:rect b="b" l="l" r="r" t="t"/>
                <a:pathLst>
                  <a:path extrusionOk="0" h="16675" w="14438">
                    <a:moveTo>
                      <a:pt x="5478" y="1"/>
                    </a:moveTo>
                    <a:cubicBezTo>
                      <a:pt x="5478" y="1"/>
                      <a:pt x="1" y="1926"/>
                      <a:pt x="275" y="7700"/>
                    </a:cubicBezTo>
                    <a:cubicBezTo>
                      <a:pt x="353" y="9249"/>
                      <a:pt x="783" y="10454"/>
                      <a:pt x="1409" y="11409"/>
                    </a:cubicBezTo>
                    <a:cubicBezTo>
                      <a:pt x="1425" y="11448"/>
                      <a:pt x="1448" y="11495"/>
                      <a:pt x="1480" y="11534"/>
                    </a:cubicBezTo>
                    <a:cubicBezTo>
                      <a:pt x="1519" y="11573"/>
                      <a:pt x="1550" y="11612"/>
                      <a:pt x="1581" y="11652"/>
                    </a:cubicBezTo>
                    <a:cubicBezTo>
                      <a:pt x="1699" y="11808"/>
                      <a:pt x="1824" y="11957"/>
                      <a:pt x="1941" y="12098"/>
                    </a:cubicBezTo>
                    <a:cubicBezTo>
                      <a:pt x="2513" y="12731"/>
                      <a:pt x="3178" y="13232"/>
                      <a:pt x="3874" y="13623"/>
                    </a:cubicBezTo>
                    <a:cubicBezTo>
                      <a:pt x="4516" y="14030"/>
                      <a:pt x="5196" y="14374"/>
                      <a:pt x="5916" y="14680"/>
                    </a:cubicBezTo>
                    <a:cubicBezTo>
                      <a:pt x="6503" y="14930"/>
                      <a:pt x="7332" y="15212"/>
                      <a:pt x="8217" y="15478"/>
                    </a:cubicBezTo>
                    <a:cubicBezTo>
                      <a:pt x="9868" y="15986"/>
                      <a:pt x="11714" y="16456"/>
                      <a:pt x="12520" y="16659"/>
                    </a:cubicBezTo>
                    <a:cubicBezTo>
                      <a:pt x="12561" y="16670"/>
                      <a:pt x="12601" y="16675"/>
                      <a:pt x="12640" y="16675"/>
                    </a:cubicBezTo>
                    <a:cubicBezTo>
                      <a:pt x="12837" y="16675"/>
                      <a:pt x="13010" y="16550"/>
                      <a:pt x="13076" y="16354"/>
                    </a:cubicBezTo>
                    <a:cubicBezTo>
                      <a:pt x="13373" y="15446"/>
                      <a:pt x="14077" y="13256"/>
                      <a:pt x="14359" y="12434"/>
                    </a:cubicBezTo>
                    <a:cubicBezTo>
                      <a:pt x="14437" y="12223"/>
                      <a:pt x="14304" y="11996"/>
                      <a:pt x="14085" y="11941"/>
                    </a:cubicBezTo>
                    <a:cubicBezTo>
                      <a:pt x="13490" y="11808"/>
                      <a:pt x="12356" y="11558"/>
                      <a:pt x="11534" y="11315"/>
                    </a:cubicBezTo>
                    <a:cubicBezTo>
                      <a:pt x="9187" y="9789"/>
                      <a:pt x="4993" y="6088"/>
                      <a:pt x="5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3367325" y="2043450"/>
                <a:ext cx="241400" cy="192500"/>
              </a:xfrm>
              <a:custGeom>
                <a:rect b="b" l="l" r="r" t="t"/>
                <a:pathLst>
                  <a:path extrusionOk="0" h="7700" w="9656">
                    <a:moveTo>
                      <a:pt x="1299" y="1"/>
                    </a:moveTo>
                    <a:lnTo>
                      <a:pt x="1299" y="1"/>
                    </a:lnTo>
                    <a:cubicBezTo>
                      <a:pt x="1299" y="1"/>
                      <a:pt x="1" y="5243"/>
                      <a:pt x="9656" y="7700"/>
                    </a:cubicBezTo>
                    <a:cubicBezTo>
                      <a:pt x="9656" y="7700"/>
                      <a:pt x="1690" y="5423"/>
                      <a:pt x="12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3940650" y="2200925"/>
                <a:ext cx="61650" cy="109975"/>
              </a:xfrm>
              <a:custGeom>
                <a:rect b="b" l="l" r="r" t="t"/>
                <a:pathLst>
                  <a:path extrusionOk="0" h="4399" w="2466">
                    <a:moveTo>
                      <a:pt x="807" y="0"/>
                    </a:moveTo>
                    <a:cubicBezTo>
                      <a:pt x="722" y="0"/>
                      <a:pt x="1" y="21"/>
                      <a:pt x="259" y="744"/>
                    </a:cubicBezTo>
                    <a:cubicBezTo>
                      <a:pt x="478" y="1346"/>
                      <a:pt x="1409" y="3302"/>
                      <a:pt x="1824" y="4155"/>
                    </a:cubicBezTo>
                    <a:cubicBezTo>
                      <a:pt x="1896" y="4310"/>
                      <a:pt x="2049" y="4398"/>
                      <a:pt x="2208" y="4398"/>
                    </a:cubicBezTo>
                    <a:cubicBezTo>
                      <a:pt x="2274" y="4398"/>
                      <a:pt x="2341" y="4383"/>
                      <a:pt x="2403" y="4351"/>
                    </a:cubicBezTo>
                    <a:lnTo>
                      <a:pt x="2465" y="4319"/>
                    </a:lnTo>
                    <a:lnTo>
                      <a:pt x="815" y="0"/>
                    </a:lnTo>
                    <a:cubicBezTo>
                      <a:pt x="815" y="0"/>
                      <a:pt x="812" y="0"/>
                      <a:pt x="8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4100875" y="2132650"/>
                <a:ext cx="157100" cy="136575"/>
              </a:xfrm>
              <a:custGeom>
                <a:rect b="b" l="l" r="r" t="t"/>
                <a:pathLst>
                  <a:path extrusionOk="0" h="5463" w="6284">
                    <a:moveTo>
                      <a:pt x="6244" y="1"/>
                    </a:moveTo>
                    <a:lnTo>
                      <a:pt x="0" y="5462"/>
                    </a:lnTo>
                    <a:cubicBezTo>
                      <a:pt x="4139" y="4609"/>
                      <a:pt x="6283" y="846"/>
                      <a:pt x="6283" y="846"/>
                    </a:cubicBezTo>
                    <a:lnTo>
                      <a:pt x="6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3832875" y="2215750"/>
                <a:ext cx="167600" cy="112950"/>
              </a:xfrm>
              <a:custGeom>
                <a:rect b="b" l="l" r="r" t="t"/>
                <a:pathLst>
                  <a:path extrusionOk="0" h="4518" w="6704">
                    <a:moveTo>
                      <a:pt x="5632" y="0"/>
                    </a:moveTo>
                    <a:cubicBezTo>
                      <a:pt x="5617" y="0"/>
                      <a:pt x="5602" y="1"/>
                      <a:pt x="5587" y="2"/>
                    </a:cubicBezTo>
                    <a:cubicBezTo>
                      <a:pt x="5337" y="18"/>
                      <a:pt x="5086" y="49"/>
                      <a:pt x="4844" y="96"/>
                    </a:cubicBezTo>
                    <a:cubicBezTo>
                      <a:pt x="4437" y="166"/>
                      <a:pt x="4054" y="307"/>
                      <a:pt x="3694" y="471"/>
                    </a:cubicBezTo>
                    <a:cubicBezTo>
                      <a:pt x="3222" y="306"/>
                      <a:pt x="2518" y="88"/>
                      <a:pt x="2016" y="88"/>
                    </a:cubicBezTo>
                    <a:cubicBezTo>
                      <a:pt x="1736" y="88"/>
                      <a:pt x="1519" y="156"/>
                      <a:pt x="1440" y="338"/>
                    </a:cubicBezTo>
                    <a:cubicBezTo>
                      <a:pt x="1331" y="597"/>
                      <a:pt x="1878" y="917"/>
                      <a:pt x="2371" y="1144"/>
                    </a:cubicBezTo>
                    <a:cubicBezTo>
                      <a:pt x="1910" y="1379"/>
                      <a:pt x="1440" y="1582"/>
                      <a:pt x="924" y="1684"/>
                    </a:cubicBezTo>
                    <a:lnTo>
                      <a:pt x="360" y="1802"/>
                    </a:lnTo>
                    <a:cubicBezTo>
                      <a:pt x="165" y="1841"/>
                      <a:pt x="40" y="2028"/>
                      <a:pt x="79" y="2232"/>
                    </a:cubicBezTo>
                    <a:lnTo>
                      <a:pt x="87" y="2263"/>
                    </a:lnTo>
                    <a:cubicBezTo>
                      <a:pt x="118" y="2428"/>
                      <a:pt x="259" y="2545"/>
                      <a:pt x="415" y="2553"/>
                    </a:cubicBezTo>
                    <a:cubicBezTo>
                      <a:pt x="407" y="2561"/>
                      <a:pt x="392" y="2568"/>
                      <a:pt x="384" y="2576"/>
                    </a:cubicBezTo>
                    <a:lnTo>
                      <a:pt x="321" y="2592"/>
                    </a:lnTo>
                    <a:cubicBezTo>
                      <a:pt x="126" y="2631"/>
                      <a:pt x="0" y="2819"/>
                      <a:pt x="40" y="3022"/>
                    </a:cubicBezTo>
                    <a:lnTo>
                      <a:pt x="47" y="3053"/>
                    </a:lnTo>
                    <a:cubicBezTo>
                      <a:pt x="81" y="3222"/>
                      <a:pt x="226" y="3345"/>
                      <a:pt x="396" y="3345"/>
                    </a:cubicBezTo>
                    <a:cubicBezTo>
                      <a:pt x="423" y="3345"/>
                      <a:pt x="450" y="3342"/>
                      <a:pt x="478" y="3335"/>
                    </a:cubicBezTo>
                    <a:lnTo>
                      <a:pt x="486" y="3335"/>
                    </a:lnTo>
                    <a:cubicBezTo>
                      <a:pt x="439" y="3406"/>
                      <a:pt x="423" y="3492"/>
                      <a:pt x="439" y="3578"/>
                    </a:cubicBezTo>
                    <a:lnTo>
                      <a:pt x="446" y="3617"/>
                    </a:lnTo>
                    <a:cubicBezTo>
                      <a:pt x="475" y="3793"/>
                      <a:pt x="630" y="3919"/>
                      <a:pt x="810" y="3919"/>
                    </a:cubicBezTo>
                    <a:cubicBezTo>
                      <a:pt x="829" y="3919"/>
                      <a:pt x="849" y="3917"/>
                      <a:pt x="869" y="3914"/>
                    </a:cubicBezTo>
                    <a:lnTo>
                      <a:pt x="1049" y="3883"/>
                    </a:lnTo>
                    <a:cubicBezTo>
                      <a:pt x="1065" y="3883"/>
                      <a:pt x="1072" y="3883"/>
                      <a:pt x="1080" y="3891"/>
                    </a:cubicBezTo>
                    <a:cubicBezTo>
                      <a:pt x="1080" y="3891"/>
                      <a:pt x="1080" y="3899"/>
                      <a:pt x="1096" y="3906"/>
                    </a:cubicBezTo>
                    <a:cubicBezTo>
                      <a:pt x="1002" y="3969"/>
                      <a:pt x="955" y="4078"/>
                      <a:pt x="963" y="4196"/>
                    </a:cubicBezTo>
                    <a:lnTo>
                      <a:pt x="971" y="4227"/>
                    </a:lnTo>
                    <a:cubicBezTo>
                      <a:pt x="993" y="4397"/>
                      <a:pt x="1133" y="4518"/>
                      <a:pt x="1300" y="4518"/>
                    </a:cubicBezTo>
                    <a:cubicBezTo>
                      <a:pt x="1310" y="4518"/>
                      <a:pt x="1320" y="4518"/>
                      <a:pt x="1331" y="4517"/>
                    </a:cubicBezTo>
                    <a:lnTo>
                      <a:pt x="1910" y="4446"/>
                    </a:lnTo>
                    <a:cubicBezTo>
                      <a:pt x="1910" y="4446"/>
                      <a:pt x="1910" y="4446"/>
                      <a:pt x="1910" y="4446"/>
                    </a:cubicBezTo>
                    <a:cubicBezTo>
                      <a:pt x="1977" y="4446"/>
                      <a:pt x="6230" y="3522"/>
                      <a:pt x="6620" y="3351"/>
                    </a:cubicBezTo>
                    <a:cubicBezTo>
                      <a:pt x="6620" y="3351"/>
                      <a:pt x="6704" y="0"/>
                      <a:pt x="56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3840100" y="2268700"/>
                <a:ext cx="45800" cy="12825"/>
              </a:xfrm>
              <a:custGeom>
                <a:rect b="b" l="l" r="r" t="t"/>
                <a:pathLst>
                  <a:path extrusionOk="0" h="513" w="1832">
                    <a:moveTo>
                      <a:pt x="1736" y="1"/>
                    </a:moveTo>
                    <a:cubicBezTo>
                      <a:pt x="1729" y="1"/>
                      <a:pt x="1722" y="2"/>
                      <a:pt x="1715" y="4"/>
                    </a:cubicBezTo>
                    <a:lnTo>
                      <a:pt x="87" y="325"/>
                    </a:lnTo>
                    <a:cubicBezTo>
                      <a:pt x="32" y="341"/>
                      <a:pt x="1" y="388"/>
                      <a:pt x="9" y="443"/>
                    </a:cubicBezTo>
                    <a:cubicBezTo>
                      <a:pt x="24" y="482"/>
                      <a:pt x="64" y="513"/>
                      <a:pt x="103" y="513"/>
                    </a:cubicBezTo>
                    <a:lnTo>
                      <a:pt x="126" y="513"/>
                    </a:lnTo>
                    <a:lnTo>
                      <a:pt x="1754" y="184"/>
                    </a:lnTo>
                    <a:cubicBezTo>
                      <a:pt x="1801" y="177"/>
                      <a:pt x="1832" y="130"/>
                      <a:pt x="1824" y="75"/>
                    </a:cubicBezTo>
                    <a:cubicBezTo>
                      <a:pt x="1817" y="35"/>
                      <a:pt x="1777" y="1"/>
                      <a:pt x="17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3846375" y="2286950"/>
                <a:ext cx="45800" cy="12975"/>
              </a:xfrm>
              <a:custGeom>
                <a:rect b="b" l="l" r="r" t="t"/>
                <a:pathLst>
                  <a:path extrusionOk="0" h="519" w="1832">
                    <a:moveTo>
                      <a:pt x="1723" y="1"/>
                    </a:moveTo>
                    <a:cubicBezTo>
                      <a:pt x="1717" y="1"/>
                      <a:pt x="1712" y="1"/>
                      <a:pt x="1706" y="2"/>
                    </a:cubicBezTo>
                    <a:lnTo>
                      <a:pt x="79" y="331"/>
                    </a:lnTo>
                    <a:cubicBezTo>
                      <a:pt x="32" y="338"/>
                      <a:pt x="0" y="393"/>
                      <a:pt x="8" y="440"/>
                    </a:cubicBezTo>
                    <a:cubicBezTo>
                      <a:pt x="16" y="487"/>
                      <a:pt x="55" y="518"/>
                      <a:pt x="102" y="518"/>
                    </a:cubicBezTo>
                    <a:cubicBezTo>
                      <a:pt x="110" y="518"/>
                      <a:pt x="110" y="518"/>
                      <a:pt x="118" y="511"/>
                    </a:cubicBezTo>
                    <a:lnTo>
                      <a:pt x="1745" y="190"/>
                    </a:lnTo>
                    <a:cubicBezTo>
                      <a:pt x="1800" y="174"/>
                      <a:pt x="1831" y="127"/>
                      <a:pt x="1816" y="80"/>
                    </a:cubicBezTo>
                    <a:cubicBezTo>
                      <a:pt x="1809" y="31"/>
                      <a:pt x="1770" y="1"/>
                      <a:pt x="17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3858100" y="2303575"/>
                <a:ext cx="46000" cy="11600"/>
              </a:xfrm>
              <a:custGeom>
                <a:rect b="b" l="l" r="r" t="t"/>
                <a:pathLst>
                  <a:path extrusionOk="0" h="464" w="1840">
                    <a:moveTo>
                      <a:pt x="1737" y="1"/>
                    </a:moveTo>
                    <a:cubicBezTo>
                      <a:pt x="1732" y="1"/>
                      <a:pt x="1727" y="1"/>
                      <a:pt x="1722" y="2"/>
                    </a:cubicBezTo>
                    <a:lnTo>
                      <a:pt x="87" y="276"/>
                    </a:lnTo>
                    <a:cubicBezTo>
                      <a:pt x="32" y="284"/>
                      <a:pt x="1" y="339"/>
                      <a:pt x="9" y="386"/>
                    </a:cubicBezTo>
                    <a:cubicBezTo>
                      <a:pt x="16" y="432"/>
                      <a:pt x="56" y="464"/>
                      <a:pt x="103" y="464"/>
                    </a:cubicBezTo>
                    <a:lnTo>
                      <a:pt x="118" y="464"/>
                    </a:lnTo>
                    <a:lnTo>
                      <a:pt x="1754" y="182"/>
                    </a:lnTo>
                    <a:cubicBezTo>
                      <a:pt x="1800" y="174"/>
                      <a:pt x="1840" y="127"/>
                      <a:pt x="1832" y="80"/>
                    </a:cubicBezTo>
                    <a:cubicBezTo>
                      <a:pt x="1818" y="31"/>
                      <a:pt x="1778" y="1"/>
                      <a:pt x="17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3948100" y="1925500"/>
                <a:ext cx="319850" cy="384100"/>
              </a:xfrm>
              <a:custGeom>
                <a:rect b="b" l="l" r="r" t="t"/>
                <a:pathLst>
                  <a:path extrusionOk="0" h="15364" w="12794">
                    <a:moveTo>
                      <a:pt x="8388" y="0"/>
                    </a:moveTo>
                    <a:lnTo>
                      <a:pt x="8388" y="0"/>
                    </a:lnTo>
                    <a:cubicBezTo>
                      <a:pt x="9820" y="7324"/>
                      <a:pt x="1510" y="10837"/>
                      <a:pt x="1510" y="10837"/>
                    </a:cubicBezTo>
                    <a:cubicBezTo>
                      <a:pt x="1041" y="11017"/>
                      <a:pt x="587" y="11174"/>
                      <a:pt x="282" y="11275"/>
                    </a:cubicBezTo>
                    <a:cubicBezTo>
                      <a:pt x="94" y="11346"/>
                      <a:pt x="0" y="11557"/>
                      <a:pt x="86" y="11745"/>
                    </a:cubicBezTo>
                    <a:cubicBezTo>
                      <a:pt x="430" y="12457"/>
                      <a:pt x="1283" y="14335"/>
                      <a:pt x="1643" y="15117"/>
                    </a:cubicBezTo>
                    <a:cubicBezTo>
                      <a:pt x="1715" y="15272"/>
                      <a:pt x="1864" y="15364"/>
                      <a:pt x="2021" y="15364"/>
                    </a:cubicBezTo>
                    <a:cubicBezTo>
                      <a:pt x="2070" y="15364"/>
                      <a:pt x="2119" y="15355"/>
                      <a:pt x="2167" y="15336"/>
                    </a:cubicBezTo>
                    <a:cubicBezTo>
                      <a:pt x="3255" y="14930"/>
                      <a:pt x="6455" y="13701"/>
                      <a:pt x="7879" y="12887"/>
                    </a:cubicBezTo>
                    <a:cubicBezTo>
                      <a:pt x="9061" y="12207"/>
                      <a:pt x="10125" y="11424"/>
                      <a:pt x="10970" y="10384"/>
                    </a:cubicBezTo>
                    <a:cubicBezTo>
                      <a:pt x="12058" y="9202"/>
                      <a:pt x="12793" y="8021"/>
                      <a:pt x="12723" y="6158"/>
                    </a:cubicBezTo>
                    <a:cubicBezTo>
                      <a:pt x="12504" y="627"/>
                      <a:pt x="8388" y="1"/>
                      <a:pt x="83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4067800" y="1995525"/>
                <a:ext cx="119950" cy="152225"/>
              </a:xfrm>
              <a:custGeom>
                <a:rect b="b" l="l" r="r" t="t"/>
                <a:pathLst>
                  <a:path extrusionOk="0" h="6089" w="4798">
                    <a:moveTo>
                      <a:pt x="3608" y="1"/>
                    </a:moveTo>
                    <a:lnTo>
                      <a:pt x="3608" y="1"/>
                    </a:lnTo>
                    <a:cubicBezTo>
                      <a:pt x="3608" y="2"/>
                      <a:pt x="4327" y="2450"/>
                      <a:pt x="1" y="6088"/>
                    </a:cubicBezTo>
                    <a:cubicBezTo>
                      <a:pt x="1" y="6088"/>
                      <a:pt x="4797" y="3303"/>
                      <a:pt x="3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1" name="Google Shape;831;p30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832" name="Google Shape;8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1"/>
          <p:cNvSpPr/>
          <p:nvPr/>
        </p:nvSpPr>
        <p:spPr>
          <a:xfrm>
            <a:off x="1004475" y="1128900"/>
            <a:ext cx="3218400" cy="28857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1"/>
          <p:cNvSpPr txBox="1"/>
          <p:nvPr>
            <p:ph idx="1" type="subTitle"/>
          </p:nvPr>
        </p:nvSpPr>
        <p:spPr>
          <a:xfrm>
            <a:off x="1136175" y="1433338"/>
            <a:ext cx="29979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老年人口比例</a:t>
            </a:r>
            <a:endParaRPr/>
          </a:p>
        </p:txBody>
      </p:sp>
      <p:sp>
        <p:nvSpPr>
          <p:cNvPr id="839" name="Google Shape;839;p31"/>
          <p:cNvSpPr txBox="1"/>
          <p:nvPr/>
        </p:nvSpPr>
        <p:spPr>
          <a:xfrm>
            <a:off x="186918" y="0"/>
            <a:ext cx="43356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5571A7"/>
                </a:solidFill>
                <a:latin typeface="Pacifico"/>
                <a:ea typeface="Pacifico"/>
                <a:cs typeface="Pacifico"/>
                <a:sym typeface="Pacifico"/>
              </a:rPr>
              <a:t>社會背景</a:t>
            </a:r>
            <a:endParaRPr sz="4000">
              <a:solidFill>
                <a:srgbClr val="5571A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40" name="Google Shape;840;p31"/>
          <p:cNvSpPr/>
          <p:nvPr/>
        </p:nvSpPr>
        <p:spPr>
          <a:xfrm>
            <a:off x="1157625" y="2339730"/>
            <a:ext cx="2955000" cy="16353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31"/>
          <p:cNvSpPr txBox="1"/>
          <p:nvPr>
            <p:ph idx="4294967295" type="title"/>
          </p:nvPr>
        </p:nvSpPr>
        <p:spPr>
          <a:xfrm>
            <a:off x="1863475" y="2619788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14.1%</a:t>
            </a:r>
            <a:endParaRPr sz="5000"/>
          </a:p>
        </p:txBody>
      </p:sp>
      <p:sp>
        <p:nvSpPr>
          <p:cNvPr id="842" name="Google Shape;842;p31"/>
          <p:cNvSpPr/>
          <p:nvPr/>
        </p:nvSpPr>
        <p:spPr>
          <a:xfrm>
            <a:off x="5195125" y="1128900"/>
            <a:ext cx="3218400" cy="28857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1"/>
          <p:cNvSpPr txBox="1"/>
          <p:nvPr>
            <p:ph idx="1" type="subTitle"/>
          </p:nvPr>
        </p:nvSpPr>
        <p:spPr>
          <a:xfrm>
            <a:off x="6146100" y="1433338"/>
            <a:ext cx="29979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扶老比</a:t>
            </a:r>
            <a:endParaRPr/>
          </a:p>
        </p:txBody>
      </p:sp>
      <p:sp>
        <p:nvSpPr>
          <p:cNvPr id="844" name="Google Shape;844;p31"/>
          <p:cNvSpPr/>
          <p:nvPr/>
        </p:nvSpPr>
        <p:spPr>
          <a:xfrm>
            <a:off x="5348275" y="2339730"/>
            <a:ext cx="2955000" cy="16353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31"/>
          <p:cNvSpPr txBox="1"/>
          <p:nvPr>
            <p:ph idx="4294967295" type="title"/>
          </p:nvPr>
        </p:nvSpPr>
        <p:spPr>
          <a:xfrm>
            <a:off x="6054125" y="2619788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19.28</a:t>
            </a:r>
            <a:endParaRPr sz="5000"/>
          </a:p>
        </p:txBody>
      </p:sp>
      <p:sp>
        <p:nvSpPr>
          <p:cNvPr id="846" name="Google Shape;846;p31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847" name="Google Shape;8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2"/>
          <p:cNvSpPr/>
          <p:nvPr/>
        </p:nvSpPr>
        <p:spPr>
          <a:xfrm>
            <a:off x="1004475" y="1128900"/>
            <a:ext cx="3218400" cy="28857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32"/>
          <p:cNvSpPr txBox="1"/>
          <p:nvPr>
            <p:ph idx="1" type="subTitle"/>
          </p:nvPr>
        </p:nvSpPr>
        <p:spPr>
          <a:xfrm>
            <a:off x="1004475" y="1240850"/>
            <a:ext cx="3506100" cy="102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照顧者：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可能因照顧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影響其工作</a:t>
            </a:r>
            <a:endParaRPr sz="2800"/>
          </a:p>
        </p:txBody>
      </p:sp>
      <p:sp>
        <p:nvSpPr>
          <p:cNvPr id="854" name="Google Shape;854;p32"/>
          <p:cNvSpPr txBox="1"/>
          <p:nvPr/>
        </p:nvSpPr>
        <p:spPr>
          <a:xfrm>
            <a:off x="186918" y="0"/>
            <a:ext cx="43356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5571A7"/>
                </a:solidFill>
                <a:latin typeface="Pacifico"/>
                <a:ea typeface="Pacifico"/>
                <a:cs typeface="Pacifico"/>
                <a:sym typeface="Pacifico"/>
              </a:rPr>
              <a:t>誰來照顧?</a:t>
            </a:r>
            <a:endParaRPr sz="4000">
              <a:solidFill>
                <a:srgbClr val="5571A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55" name="Google Shape;855;p32"/>
          <p:cNvSpPr/>
          <p:nvPr/>
        </p:nvSpPr>
        <p:spPr>
          <a:xfrm>
            <a:off x="1157625" y="2339730"/>
            <a:ext cx="2955000" cy="16353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32"/>
          <p:cNvSpPr txBox="1"/>
          <p:nvPr>
            <p:ph idx="4294967295" type="title"/>
          </p:nvPr>
        </p:nvSpPr>
        <p:spPr>
          <a:xfrm>
            <a:off x="1698775" y="2236213"/>
            <a:ext cx="23277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　32.21</a:t>
            </a:r>
            <a:r>
              <a:rPr lang="en" sz="5000"/>
              <a:t>%</a:t>
            </a:r>
            <a:endParaRPr sz="5000"/>
          </a:p>
        </p:txBody>
      </p:sp>
      <p:sp>
        <p:nvSpPr>
          <p:cNvPr id="857" name="Google Shape;857;p32"/>
          <p:cNvSpPr/>
          <p:nvPr/>
        </p:nvSpPr>
        <p:spPr>
          <a:xfrm>
            <a:off x="5195125" y="1128900"/>
            <a:ext cx="3218400" cy="28857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32"/>
          <p:cNvSpPr txBox="1"/>
          <p:nvPr>
            <p:ph idx="1" type="subTitle"/>
          </p:nvPr>
        </p:nvSpPr>
        <p:spPr>
          <a:xfrm>
            <a:off x="5415625" y="1314638"/>
            <a:ext cx="29979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子女照顧時間</a:t>
            </a:r>
            <a:endParaRPr/>
          </a:p>
        </p:txBody>
      </p:sp>
      <p:sp>
        <p:nvSpPr>
          <p:cNvPr id="859" name="Google Shape;859;p32"/>
          <p:cNvSpPr/>
          <p:nvPr/>
        </p:nvSpPr>
        <p:spPr>
          <a:xfrm>
            <a:off x="5348275" y="2339730"/>
            <a:ext cx="2955000" cy="1635300"/>
          </a:xfrm>
          <a:prstGeom prst="roundRect">
            <a:avLst>
              <a:gd fmla="val 16667" name="adj"/>
            </a:avLst>
          </a:prstGeom>
          <a:solidFill>
            <a:srgbClr val="FFA79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32"/>
          <p:cNvSpPr txBox="1"/>
          <p:nvPr>
            <p:ph idx="4294967295" type="title"/>
          </p:nvPr>
        </p:nvSpPr>
        <p:spPr>
          <a:xfrm>
            <a:off x="5994775" y="2672575"/>
            <a:ext cx="2858100" cy="989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10.82 </a:t>
            </a:r>
            <a:endParaRPr sz="5000"/>
          </a:p>
        </p:txBody>
      </p:sp>
      <p:sp>
        <p:nvSpPr>
          <p:cNvPr id="861" name="Google Shape;861;p32"/>
          <p:cNvSpPr txBox="1"/>
          <p:nvPr/>
        </p:nvSpPr>
        <p:spPr>
          <a:xfrm>
            <a:off x="7367475" y="2829650"/>
            <a:ext cx="1604100" cy="16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hr</a:t>
            </a:r>
            <a:endParaRPr sz="40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62" name="Google Shape;862;p32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863" name="Google Shape;8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33"/>
          <p:cNvSpPr txBox="1"/>
          <p:nvPr/>
        </p:nvSpPr>
        <p:spPr>
          <a:xfrm>
            <a:off x="4235650" y="3234525"/>
            <a:ext cx="52698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缺乏人際互動容易引發憂鬱症、失智症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69" name="Google Shape;869;p33"/>
          <p:cNvSpPr txBox="1"/>
          <p:nvPr/>
        </p:nvSpPr>
        <p:spPr>
          <a:xfrm>
            <a:off x="186925" y="0"/>
            <a:ext cx="6148800" cy="10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5571A7"/>
                </a:solidFill>
                <a:latin typeface="Pacifico"/>
                <a:ea typeface="Pacifico"/>
                <a:cs typeface="Pacifico"/>
                <a:sym typeface="Pacifico"/>
              </a:rPr>
              <a:t>獨居老人可能會遇到的問題</a:t>
            </a:r>
            <a:endParaRPr sz="4000">
              <a:solidFill>
                <a:srgbClr val="5571A7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70" name="Google Shape;870;p33"/>
          <p:cNvSpPr/>
          <p:nvPr/>
        </p:nvSpPr>
        <p:spPr>
          <a:xfrm>
            <a:off x="1048475" y="2032441"/>
            <a:ext cx="878400" cy="752700"/>
          </a:xfrm>
          <a:prstGeom prst="roundRect">
            <a:avLst>
              <a:gd fmla="val 16667" name="adj"/>
            </a:avLst>
          </a:prstGeom>
          <a:solidFill>
            <a:srgbClr val="FFA79B">
              <a:alpha val="4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3"/>
          <p:cNvSpPr/>
          <p:nvPr/>
        </p:nvSpPr>
        <p:spPr>
          <a:xfrm>
            <a:off x="1048475" y="2858135"/>
            <a:ext cx="878400" cy="752700"/>
          </a:xfrm>
          <a:prstGeom prst="roundRect">
            <a:avLst>
              <a:gd fmla="val 16667" name="adj"/>
            </a:avLst>
          </a:prstGeom>
          <a:solidFill>
            <a:srgbClr val="FFA79B">
              <a:alpha val="4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33"/>
          <p:cNvSpPr/>
          <p:nvPr/>
        </p:nvSpPr>
        <p:spPr>
          <a:xfrm>
            <a:off x="1048475" y="3683828"/>
            <a:ext cx="878400" cy="752700"/>
          </a:xfrm>
          <a:prstGeom prst="roundRect">
            <a:avLst>
              <a:gd fmla="val 16667" name="adj"/>
            </a:avLst>
          </a:prstGeom>
          <a:solidFill>
            <a:srgbClr val="FFA79B">
              <a:alpha val="4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33"/>
          <p:cNvSpPr/>
          <p:nvPr/>
        </p:nvSpPr>
        <p:spPr>
          <a:xfrm>
            <a:off x="1048475" y="1206750"/>
            <a:ext cx="878400" cy="752700"/>
          </a:xfrm>
          <a:prstGeom prst="roundRect">
            <a:avLst>
              <a:gd fmla="val 16667" name="adj"/>
            </a:avLst>
          </a:prstGeom>
          <a:solidFill>
            <a:srgbClr val="FFA79B">
              <a:alpha val="4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" name="Google Shape;874;p33"/>
          <p:cNvGrpSpPr/>
          <p:nvPr/>
        </p:nvGrpSpPr>
        <p:grpSpPr>
          <a:xfrm>
            <a:off x="1319673" y="1310490"/>
            <a:ext cx="336829" cy="545170"/>
            <a:chOff x="6704985" y="3805141"/>
            <a:chExt cx="209967" cy="361639"/>
          </a:xfrm>
        </p:grpSpPr>
        <p:sp>
          <p:nvSpPr>
            <p:cNvPr id="875" name="Google Shape;875;p33"/>
            <p:cNvSpPr/>
            <p:nvPr/>
          </p:nvSpPr>
          <p:spPr>
            <a:xfrm>
              <a:off x="6704985" y="3965013"/>
              <a:ext cx="209967" cy="201426"/>
            </a:xfrm>
            <a:custGeom>
              <a:rect b="b" l="l" r="r" t="t"/>
              <a:pathLst>
                <a:path extrusionOk="0" h="7688" w="8014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6796895" y="3965013"/>
              <a:ext cx="118057" cy="201766"/>
            </a:xfrm>
            <a:custGeom>
              <a:rect b="b" l="l" r="r" t="t"/>
              <a:pathLst>
                <a:path extrusionOk="0" h="7701" w="4506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6789847" y="3965013"/>
              <a:ext cx="7074" cy="7808"/>
            </a:xfrm>
            <a:custGeom>
              <a:rect b="b" l="l" r="r" t="t"/>
              <a:pathLst>
                <a:path extrusionOk="0" h="298" w="27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6744495" y="3965013"/>
              <a:ext cx="132939" cy="201426"/>
            </a:xfrm>
            <a:custGeom>
              <a:rect b="b" l="l" r="r" t="t"/>
              <a:pathLst>
                <a:path extrusionOk="0" h="7688" w="5074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6772791" y="3965013"/>
              <a:ext cx="73858" cy="135873"/>
            </a:xfrm>
            <a:custGeom>
              <a:rect b="b" l="l" r="r" t="t"/>
              <a:pathLst>
                <a:path extrusionOk="0" h="5186" w="2819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6772791" y="3978323"/>
              <a:ext cx="74094" cy="49492"/>
            </a:xfrm>
            <a:custGeom>
              <a:rect b="b" l="l" r="r" t="t"/>
              <a:pathLst>
                <a:path extrusionOk="0" h="1889" w="2828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6727570" y="3805141"/>
              <a:ext cx="162021" cy="136528"/>
            </a:xfrm>
            <a:custGeom>
              <a:rect b="b" l="l" r="r" t="t"/>
              <a:pathLst>
                <a:path extrusionOk="0" h="5211" w="6184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6728330" y="3805219"/>
              <a:ext cx="161261" cy="131681"/>
            </a:xfrm>
            <a:custGeom>
              <a:rect b="b" l="l" r="r" t="t"/>
              <a:pathLst>
                <a:path extrusionOk="0" h="5026" w="6155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6789847" y="3965013"/>
              <a:ext cx="40217" cy="35999"/>
            </a:xfrm>
            <a:custGeom>
              <a:rect b="b" l="l" r="r" t="t"/>
              <a:pathLst>
                <a:path extrusionOk="0" h="1374" w="1535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FFC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6789847" y="3969782"/>
              <a:ext cx="40217" cy="19598"/>
            </a:xfrm>
            <a:custGeom>
              <a:rect b="b" l="l" r="r" t="t"/>
              <a:pathLst>
                <a:path extrusionOk="0" h="748" w="1535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6760477" y="3866318"/>
              <a:ext cx="99219" cy="113525"/>
            </a:xfrm>
            <a:custGeom>
              <a:rect b="b" l="l" r="r" t="t"/>
              <a:pathLst>
                <a:path extrusionOk="0" h="4333" w="3787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FFC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6777297" y="3866318"/>
              <a:ext cx="82163" cy="109752"/>
            </a:xfrm>
            <a:custGeom>
              <a:rect b="b" l="l" r="r" t="t"/>
              <a:pathLst>
                <a:path extrusionOk="0" h="4189" w="3136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33"/>
          <p:cNvGrpSpPr/>
          <p:nvPr/>
        </p:nvGrpSpPr>
        <p:grpSpPr>
          <a:xfrm>
            <a:off x="1238321" y="2999131"/>
            <a:ext cx="500725" cy="471210"/>
            <a:chOff x="7953101" y="2436584"/>
            <a:chExt cx="361691" cy="362163"/>
          </a:xfrm>
        </p:grpSpPr>
        <p:sp>
          <p:nvSpPr>
            <p:cNvPr id="888" name="Google Shape;888;p33"/>
            <p:cNvSpPr/>
            <p:nvPr/>
          </p:nvSpPr>
          <p:spPr>
            <a:xfrm>
              <a:off x="7960673" y="2452906"/>
              <a:ext cx="304392" cy="345840"/>
            </a:xfrm>
            <a:custGeom>
              <a:rect b="b" l="l" r="r" t="t"/>
              <a:pathLst>
                <a:path extrusionOk="0" h="13200" w="11618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8012156" y="2436846"/>
              <a:ext cx="40453" cy="46977"/>
            </a:xfrm>
            <a:custGeom>
              <a:rect b="b" l="l" r="r" t="t"/>
              <a:pathLst>
                <a:path extrusionOk="0" h="1793" w="1544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8012156" y="2436584"/>
              <a:ext cx="23108" cy="47239"/>
            </a:xfrm>
            <a:custGeom>
              <a:rect b="b" l="l" r="r" t="t"/>
              <a:pathLst>
                <a:path extrusionOk="0" h="1803" w="882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8098773" y="2436846"/>
              <a:ext cx="40479" cy="46977"/>
            </a:xfrm>
            <a:custGeom>
              <a:rect b="b" l="l" r="r" t="t"/>
              <a:pathLst>
                <a:path extrusionOk="0" h="1793" w="1545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8116117" y="2436584"/>
              <a:ext cx="23135" cy="47239"/>
            </a:xfrm>
            <a:custGeom>
              <a:rect b="b" l="l" r="r" t="t"/>
              <a:pathLst>
                <a:path extrusionOk="0" h="1803" w="883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8204254" y="2591085"/>
              <a:ext cx="108023" cy="102940"/>
            </a:xfrm>
            <a:custGeom>
              <a:rect b="b" l="l" r="r" t="t"/>
              <a:pathLst>
                <a:path extrusionOk="0" h="3929" w="4123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8244183" y="2591085"/>
              <a:ext cx="70609" cy="102992"/>
            </a:xfrm>
            <a:custGeom>
              <a:rect b="b" l="l" r="r" t="t"/>
              <a:pathLst>
                <a:path extrusionOk="0" h="3931" w="2695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8234646" y="2624936"/>
              <a:ext cx="40977" cy="35291"/>
            </a:xfrm>
            <a:custGeom>
              <a:rect b="b" l="l" r="r" t="t"/>
              <a:pathLst>
                <a:path extrusionOk="0" h="1347" w="1564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7953101" y="2520214"/>
              <a:ext cx="244446" cy="184867"/>
            </a:xfrm>
            <a:custGeom>
              <a:rect b="b" l="l" r="r" t="t"/>
              <a:pathLst>
                <a:path extrusionOk="0" h="7056" w="933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33"/>
          <p:cNvGrpSpPr/>
          <p:nvPr/>
        </p:nvGrpSpPr>
        <p:grpSpPr>
          <a:xfrm>
            <a:off x="1284290" y="2165286"/>
            <a:ext cx="406752" cy="486964"/>
            <a:chOff x="8023448" y="3355496"/>
            <a:chExt cx="284322" cy="362163"/>
          </a:xfrm>
        </p:grpSpPr>
        <p:sp>
          <p:nvSpPr>
            <p:cNvPr id="898" name="Google Shape;898;p33"/>
            <p:cNvSpPr/>
            <p:nvPr/>
          </p:nvSpPr>
          <p:spPr>
            <a:xfrm>
              <a:off x="8023448" y="3372815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8241930" y="3373077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8058111" y="3373077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8058346" y="3373077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8092013" y="3355496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8162570" y="3355496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8090992" y="3448402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8091254" y="3588310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8091254" y="3634998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33"/>
          <p:cNvGrpSpPr/>
          <p:nvPr/>
        </p:nvGrpSpPr>
        <p:grpSpPr>
          <a:xfrm>
            <a:off x="1257353" y="3847068"/>
            <a:ext cx="459699" cy="400441"/>
            <a:chOff x="6202443" y="1986677"/>
            <a:chExt cx="362425" cy="335884"/>
          </a:xfrm>
        </p:grpSpPr>
        <p:sp>
          <p:nvSpPr>
            <p:cNvPr id="908" name="Google Shape;908;p33"/>
            <p:cNvSpPr/>
            <p:nvPr/>
          </p:nvSpPr>
          <p:spPr>
            <a:xfrm>
              <a:off x="6202705" y="2077460"/>
              <a:ext cx="202945" cy="244891"/>
            </a:xfrm>
            <a:custGeom>
              <a:rect b="b" l="l" r="r" t="t"/>
              <a:pathLst>
                <a:path extrusionOk="0" h="9347" w="7746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6202443" y="2077460"/>
              <a:ext cx="202185" cy="244891"/>
            </a:xfrm>
            <a:custGeom>
              <a:rect b="b" l="l" r="r" t="t"/>
              <a:pathLst>
                <a:path extrusionOk="0" h="9347" w="7717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6248398" y="2055610"/>
              <a:ext cx="111298" cy="22139"/>
            </a:xfrm>
            <a:custGeom>
              <a:rect b="b" l="l" r="r" t="t"/>
              <a:pathLst>
                <a:path extrusionOk="0" h="845" w="4248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6331295" y="2055610"/>
              <a:ext cx="28401" cy="22139"/>
            </a:xfrm>
            <a:custGeom>
              <a:rect b="b" l="l" r="r" t="t"/>
              <a:pathLst>
                <a:path extrusionOk="0" h="845" w="1084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6225290" y="1992834"/>
              <a:ext cx="157514" cy="62801"/>
            </a:xfrm>
            <a:custGeom>
              <a:rect b="b" l="l" r="r" t="t"/>
              <a:pathLst>
                <a:path extrusionOk="0" h="2397" w="6012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6343085" y="1992572"/>
              <a:ext cx="39719" cy="63063"/>
            </a:xfrm>
            <a:custGeom>
              <a:rect b="b" l="l" r="r" t="t"/>
              <a:pathLst>
                <a:path extrusionOk="0" h="2407" w="1516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6222539" y="2138978"/>
              <a:ext cx="142685" cy="122223"/>
            </a:xfrm>
            <a:custGeom>
              <a:rect b="b" l="l" r="r" t="t"/>
              <a:pathLst>
                <a:path extrusionOk="0" h="4665" w="5446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6253926" y="2149799"/>
              <a:ext cx="121070" cy="111586"/>
            </a:xfrm>
            <a:custGeom>
              <a:rect b="b" l="l" r="r" t="t"/>
              <a:pathLst>
                <a:path extrusionOk="0" h="4259" w="4621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6355137" y="2176654"/>
              <a:ext cx="170562" cy="145908"/>
            </a:xfrm>
            <a:custGeom>
              <a:rect b="b" l="l" r="r" t="t"/>
              <a:pathLst>
                <a:path extrusionOk="0" h="5569" w="651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6394568" y="2191483"/>
              <a:ext cx="141166" cy="131026"/>
            </a:xfrm>
            <a:custGeom>
              <a:rect b="b" l="l" r="r" t="t"/>
              <a:pathLst>
                <a:path extrusionOk="0" h="5001" w="5388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6402611" y="2199002"/>
              <a:ext cx="109516" cy="109542"/>
            </a:xfrm>
            <a:custGeom>
              <a:rect b="b" l="l" r="r" t="t"/>
              <a:pathLst>
                <a:path extrusionOk="0" h="4181" w="418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6451841" y="2085320"/>
              <a:ext cx="113027" cy="215181"/>
            </a:xfrm>
            <a:custGeom>
              <a:rect b="b" l="l" r="r" t="t"/>
              <a:pathLst>
                <a:path extrusionOk="0" h="8213" w="4314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6497796" y="2085242"/>
              <a:ext cx="66810" cy="215259"/>
            </a:xfrm>
            <a:custGeom>
              <a:rect b="b" l="l" r="r" t="t"/>
              <a:pathLst>
                <a:path extrusionOk="0" h="8216" w="255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498791" y="2192740"/>
              <a:ext cx="66076" cy="107761"/>
            </a:xfrm>
            <a:custGeom>
              <a:rect b="b" l="l" r="r" t="t"/>
              <a:pathLst>
                <a:path extrusionOk="0" h="4113" w="2522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6504555" y="2192740"/>
              <a:ext cx="60050" cy="107761"/>
            </a:xfrm>
            <a:custGeom>
              <a:rect b="b" l="l" r="r" t="t"/>
              <a:pathLst>
                <a:path extrusionOk="0" h="4113" w="2292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6268493" y="2166226"/>
              <a:ext cx="71343" cy="67596"/>
            </a:xfrm>
            <a:custGeom>
              <a:rect b="b" l="l" r="r" t="t"/>
              <a:pathLst>
                <a:path extrusionOk="0" h="2580" w="2723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6258459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6298623" y="1986677"/>
              <a:ext cx="11345" cy="74487"/>
            </a:xfrm>
            <a:custGeom>
              <a:rect b="b" l="l" r="r" t="t"/>
              <a:pathLst>
                <a:path extrusionOk="0" h="2843" w="433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6338814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6394306" y="2194286"/>
              <a:ext cx="116118" cy="111979"/>
            </a:xfrm>
            <a:custGeom>
              <a:rect b="b" l="l" r="r" t="t"/>
              <a:pathLst>
                <a:path extrusionOk="0" h="4274" w="4432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" name="Google Shape;928;p33"/>
          <p:cNvSpPr/>
          <p:nvPr/>
        </p:nvSpPr>
        <p:spPr>
          <a:xfrm>
            <a:off x="2856044" y="1309776"/>
            <a:ext cx="581700" cy="54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29" name="Google Shape;929;p33"/>
          <p:cNvSpPr txBox="1"/>
          <p:nvPr>
            <p:ph idx="4294967295" type="title"/>
          </p:nvPr>
        </p:nvSpPr>
        <p:spPr>
          <a:xfrm>
            <a:off x="2956675" y="1351407"/>
            <a:ext cx="380100" cy="4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930" name="Google Shape;930;p33"/>
          <p:cNvSpPr/>
          <p:nvPr/>
        </p:nvSpPr>
        <p:spPr>
          <a:xfrm>
            <a:off x="2856044" y="2135468"/>
            <a:ext cx="581700" cy="54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31" name="Google Shape;931;p33"/>
          <p:cNvSpPr txBox="1"/>
          <p:nvPr>
            <p:ph idx="4294967295" type="title"/>
          </p:nvPr>
        </p:nvSpPr>
        <p:spPr>
          <a:xfrm>
            <a:off x="2956675" y="2177098"/>
            <a:ext cx="380100" cy="4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932" name="Google Shape;932;p33"/>
          <p:cNvSpPr/>
          <p:nvPr/>
        </p:nvSpPr>
        <p:spPr>
          <a:xfrm>
            <a:off x="2856044" y="2961159"/>
            <a:ext cx="581700" cy="54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33" name="Google Shape;933;p33"/>
          <p:cNvSpPr txBox="1"/>
          <p:nvPr>
            <p:ph idx="4294967295" type="title"/>
          </p:nvPr>
        </p:nvSpPr>
        <p:spPr>
          <a:xfrm>
            <a:off x="2956675" y="3002790"/>
            <a:ext cx="380100" cy="4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934" name="Google Shape;934;p33"/>
          <p:cNvSpPr/>
          <p:nvPr/>
        </p:nvSpPr>
        <p:spPr>
          <a:xfrm>
            <a:off x="2856044" y="3786851"/>
            <a:ext cx="581700" cy="54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35" name="Google Shape;935;p33"/>
          <p:cNvSpPr txBox="1"/>
          <p:nvPr>
            <p:ph idx="4294967295" type="title"/>
          </p:nvPr>
        </p:nvSpPr>
        <p:spPr>
          <a:xfrm>
            <a:off x="2956675" y="3828481"/>
            <a:ext cx="380100" cy="4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936" name="Google Shape;936;p33"/>
          <p:cNvSpPr txBox="1"/>
          <p:nvPr/>
        </p:nvSpPr>
        <p:spPr>
          <a:xfrm>
            <a:off x="4235662" y="1443960"/>
            <a:ext cx="4328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955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缺乏照顧和關心，生活無法自理</a:t>
            </a:r>
            <a:endParaRPr b="1" sz="2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37" name="Google Shape;937;p33"/>
          <p:cNvSpPr txBox="1"/>
          <p:nvPr/>
        </p:nvSpPr>
        <p:spPr>
          <a:xfrm>
            <a:off x="4235662" y="2269602"/>
            <a:ext cx="4328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955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發生緊急狀況沒有人協助</a:t>
            </a:r>
            <a:endParaRPr b="1" sz="2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38" name="Google Shape;938;p33"/>
          <p:cNvSpPr txBox="1"/>
          <p:nvPr/>
        </p:nvSpPr>
        <p:spPr>
          <a:xfrm>
            <a:off x="4235650" y="4060113"/>
            <a:ext cx="52698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03200" lvl="0" marL="215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獨居老人死亡率高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939" name="Google Shape;939;p33"/>
          <p:cNvCxnSpPr>
            <a:stCxn id="873" idx="3"/>
            <a:endCxn id="928" idx="2"/>
          </p:cNvCxnSpPr>
          <p:nvPr/>
        </p:nvCxnSpPr>
        <p:spPr>
          <a:xfrm>
            <a:off x="1926875" y="1583100"/>
            <a:ext cx="929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40" name="Google Shape;940;p33"/>
          <p:cNvCxnSpPr>
            <a:stCxn id="870" idx="3"/>
            <a:endCxn id="930" idx="2"/>
          </p:cNvCxnSpPr>
          <p:nvPr/>
        </p:nvCxnSpPr>
        <p:spPr>
          <a:xfrm>
            <a:off x="1926875" y="2408791"/>
            <a:ext cx="929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41" name="Google Shape;941;p33"/>
          <p:cNvCxnSpPr>
            <a:stCxn id="871" idx="3"/>
            <a:endCxn id="932" idx="2"/>
          </p:cNvCxnSpPr>
          <p:nvPr/>
        </p:nvCxnSpPr>
        <p:spPr>
          <a:xfrm>
            <a:off x="1926875" y="3234485"/>
            <a:ext cx="929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42" name="Google Shape;942;p33"/>
          <p:cNvCxnSpPr>
            <a:stCxn id="872" idx="3"/>
            <a:endCxn id="934" idx="2"/>
          </p:cNvCxnSpPr>
          <p:nvPr/>
        </p:nvCxnSpPr>
        <p:spPr>
          <a:xfrm>
            <a:off x="1926875" y="4060178"/>
            <a:ext cx="929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43" name="Google Shape;943;p33"/>
          <p:cNvCxnSpPr>
            <a:stCxn id="928" idx="6"/>
          </p:cNvCxnSpPr>
          <p:nvPr/>
        </p:nvCxnSpPr>
        <p:spPr>
          <a:xfrm>
            <a:off x="3437744" y="1583076"/>
            <a:ext cx="929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944" name="Google Shape;944;p33"/>
          <p:cNvCxnSpPr>
            <a:stCxn id="930" idx="6"/>
          </p:cNvCxnSpPr>
          <p:nvPr/>
        </p:nvCxnSpPr>
        <p:spPr>
          <a:xfrm>
            <a:off x="3437744" y="2408768"/>
            <a:ext cx="929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945" name="Google Shape;945;p33"/>
          <p:cNvCxnSpPr>
            <a:stCxn id="932" idx="6"/>
          </p:cNvCxnSpPr>
          <p:nvPr/>
        </p:nvCxnSpPr>
        <p:spPr>
          <a:xfrm>
            <a:off x="3437744" y="3234459"/>
            <a:ext cx="929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946" name="Google Shape;946;p33"/>
          <p:cNvCxnSpPr>
            <a:stCxn id="934" idx="6"/>
          </p:cNvCxnSpPr>
          <p:nvPr/>
        </p:nvCxnSpPr>
        <p:spPr>
          <a:xfrm>
            <a:off x="3437744" y="4060151"/>
            <a:ext cx="929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oval"/>
          </a:ln>
        </p:spPr>
      </p:cxnSp>
      <p:pic>
        <p:nvPicPr>
          <p:cNvPr id="947" name="Google Shape;9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4"/>
          <p:cNvSpPr txBox="1"/>
          <p:nvPr>
            <p:ph type="title"/>
          </p:nvPr>
        </p:nvSpPr>
        <p:spPr>
          <a:xfrm>
            <a:off x="2227425" y="2284650"/>
            <a:ext cx="3227100" cy="102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目標客群</a:t>
            </a:r>
            <a:endParaRPr/>
          </a:p>
        </p:txBody>
      </p:sp>
      <p:sp>
        <p:nvSpPr>
          <p:cNvPr id="953" name="Google Shape;953;p34"/>
          <p:cNvSpPr txBox="1"/>
          <p:nvPr>
            <p:ph idx="2" type="title"/>
          </p:nvPr>
        </p:nvSpPr>
        <p:spPr>
          <a:xfrm>
            <a:off x="720000" y="1011950"/>
            <a:ext cx="3227100" cy="13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954" name="Google Shape;954;p34"/>
          <p:cNvGrpSpPr/>
          <p:nvPr/>
        </p:nvGrpSpPr>
        <p:grpSpPr>
          <a:xfrm>
            <a:off x="4900624" y="2135120"/>
            <a:ext cx="4801045" cy="5102515"/>
            <a:chOff x="4900624" y="2135120"/>
            <a:chExt cx="4801045" cy="5102515"/>
          </a:xfrm>
        </p:grpSpPr>
        <p:grpSp>
          <p:nvGrpSpPr>
            <p:cNvPr id="955" name="Google Shape;955;p34"/>
            <p:cNvGrpSpPr/>
            <p:nvPr/>
          </p:nvGrpSpPr>
          <p:grpSpPr>
            <a:xfrm>
              <a:off x="4900624" y="2412006"/>
              <a:ext cx="4801045" cy="2797782"/>
              <a:chOff x="4612626" y="1011949"/>
              <a:chExt cx="5157423" cy="3005459"/>
            </a:xfrm>
          </p:grpSpPr>
          <p:sp>
            <p:nvSpPr>
              <p:cNvPr id="956" name="Google Shape;956;p34"/>
              <p:cNvSpPr/>
              <p:nvPr/>
            </p:nvSpPr>
            <p:spPr>
              <a:xfrm>
                <a:off x="4612626" y="1011949"/>
                <a:ext cx="5157423" cy="3005459"/>
              </a:xfrm>
              <a:custGeom>
                <a:rect b="b" l="l" r="r" t="t"/>
                <a:pathLst>
                  <a:path extrusionOk="0" h="36277" w="62252">
                    <a:moveTo>
                      <a:pt x="17039" y="0"/>
                    </a:moveTo>
                    <a:cubicBezTo>
                      <a:pt x="15986" y="0"/>
                      <a:pt x="14939" y="85"/>
                      <a:pt x="13912" y="268"/>
                    </a:cubicBezTo>
                    <a:cubicBezTo>
                      <a:pt x="9030" y="1137"/>
                      <a:pt x="5031" y="4423"/>
                      <a:pt x="4554" y="8781"/>
                    </a:cubicBezTo>
                    <a:cubicBezTo>
                      <a:pt x="4335" y="10761"/>
                      <a:pt x="6534" y="14243"/>
                      <a:pt x="5845" y="16113"/>
                    </a:cubicBezTo>
                    <a:cubicBezTo>
                      <a:pt x="5141" y="18014"/>
                      <a:pt x="0" y="23836"/>
                      <a:pt x="125" y="28256"/>
                    </a:cubicBezTo>
                    <a:cubicBezTo>
                      <a:pt x="251" y="32669"/>
                      <a:pt x="1440" y="34039"/>
                      <a:pt x="3107" y="36276"/>
                    </a:cubicBezTo>
                    <a:lnTo>
                      <a:pt x="57714" y="36276"/>
                    </a:lnTo>
                    <a:cubicBezTo>
                      <a:pt x="58754" y="34007"/>
                      <a:pt x="59568" y="32192"/>
                      <a:pt x="58347" y="29211"/>
                    </a:cubicBezTo>
                    <a:cubicBezTo>
                      <a:pt x="57377" y="26825"/>
                      <a:pt x="60022" y="24868"/>
                      <a:pt x="61047" y="22646"/>
                    </a:cubicBezTo>
                    <a:cubicBezTo>
                      <a:pt x="61954" y="20675"/>
                      <a:pt x="62252" y="18304"/>
                      <a:pt x="62033" y="16152"/>
                    </a:cubicBezTo>
                    <a:cubicBezTo>
                      <a:pt x="61728" y="13218"/>
                      <a:pt x="60272" y="10276"/>
                      <a:pt x="57745" y="8171"/>
                    </a:cubicBezTo>
                    <a:cubicBezTo>
                      <a:pt x="54690" y="5637"/>
                      <a:pt x="50428" y="4569"/>
                      <a:pt x="46232" y="4569"/>
                    </a:cubicBezTo>
                    <a:cubicBezTo>
                      <a:pt x="45012" y="4569"/>
                      <a:pt x="43798" y="4659"/>
                      <a:pt x="42620" y="4830"/>
                    </a:cubicBezTo>
                    <a:cubicBezTo>
                      <a:pt x="40720" y="5109"/>
                      <a:pt x="38825" y="5567"/>
                      <a:pt x="36889" y="5567"/>
                    </a:cubicBezTo>
                    <a:cubicBezTo>
                      <a:pt x="36602" y="5567"/>
                      <a:pt x="36314" y="5557"/>
                      <a:pt x="36024" y="5534"/>
                    </a:cubicBezTo>
                    <a:cubicBezTo>
                      <a:pt x="32761" y="5276"/>
                      <a:pt x="29882" y="3508"/>
                      <a:pt x="26909" y="2209"/>
                    </a:cubicBezTo>
                    <a:cubicBezTo>
                      <a:pt x="23823" y="869"/>
                      <a:pt x="20397" y="0"/>
                      <a:pt x="17039" y="0"/>
                    </a:cubicBezTo>
                    <a:close/>
                  </a:path>
                </a:pathLst>
              </a:custGeom>
              <a:solidFill>
                <a:srgbClr val="FFA79B">
                  <a:alpha val="4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4"/>
              <p:cNvSpPr/>
              <p:nvPr/>
            </p:nvSpPr>
            <p:spPr>
              <a:xfrm>
                <a:off x="5030091" y="1415663"/>
                <a:ext cx="4310224" cy="2601743"/>
              </a:xfrm>
              <a:custGeom>
                <a:rect b="b" l="l" r="r" t="t"/>
                <a:pathLst>
                  <a:path extrusionOk="0" h="31404" w="52026">
                    <a:moveTo>
                      <a:pt x="39890" y="0"/>
                    </a:moveTo>
                    <a:cubicBezTo>
                      <a:pt x="37663" y="0"/>
                      <a:pt x="35394" y="480"/>
                      <a:pt x="33332" y="1287"/>
                    </a:cubicBezTo>
                    <a:cubicBezTo>
                      <a:pt x="31564" y="1976"/>
                      <a:pt x="29858" y="2891"/>
                      <a:pt x="27965" y="3126"/>
                    </a:cubicBezTo>
                    <a:cubicBezTo>
                      <a:pt x="27628" y="3167"/>
                      <a:pt x="27292" y="3186"/>
                      <a:pt x="26957" y="3186"/>
                    </a:cubicBezTo>
                    <a:cubicBezTo>
                      <a:pt x="24554" y="3186"/>
                      <a:pt x="22198" y="2219"/>
                      <a:pt x="19835" y="1608"/>
                    </a:cubicBezTo>
                    <a:cubicBezTo>
                      <a:pt x="18162" y="1175"/>
                      <a:pt x="16414" y="925"/>
                      <a:pt x="14679" y="925"/>
                    </a:cubicBezTo>
                    <a:cubicBezTo>
                      <a:pt x="12624" y="925"/>
                      <a:pt x="10587" y="1275"/>
                      <a:pt x="8717" y="2085"/>
                    </a:cubicBezTo>
                    <a:cubicBezTo>
                      <a:pt x="4804" y="3775"/>
                      <a:pt x="2027" y="7594"/>
                      <a:pt x="2348" y="11795"/>
                    </a:cubicBezTo>
                    <a:cubicBezTo>
                      <a:pt x="2496" y="13705"/>
                      <a:pt x="3247" y="15582"/>
                      <a:pt x="2981" y="17476"/>
                    </a:cubicBezTo>
                    <a:cubicBezTo>
                      <a:pt x="2715" y="19393"/>
                      <a:pt x="1542" y="20997"/>
                      <a:pt x="924" y="22812"/>
                    </a:cubicBezTo>
                    <a:cubicBezTo>
                      <a:pt x="71" y="25277"/>
                      <a:pt x="0" y="28900"/>
                      <a:pt x="1354" y="31403"/>
                    </a:cubicBezTo>
                    <a:lnTo>
                      <a:pt x="50053" y="31403"/>
                    </a:lnTo>
                    <a:cubicBezTo>
                      <a:pt x="50476" y="30590"/>
                      <a:pt x="50781" y="29713"/>
                      <a:pt x="50969" y="28806"/>
                    </a:cubicBezTo>
                    <a:cubicBezTo>
                      <a:pt x="51501" y="26232"/>
                      <a:pt x="50648" y="24033"/>
                      <a:pt x="50437" y="21513"/>
                    </a:cubicBezTo>
                    <a:cubicBezTo>
                      <a:pt x="50233" y="19119"/>
                      <a:pt x="51110" y="17108"/>
                      <a:pt x="51595" y="14831"/>
                    </a:cubicBezTo>
                    <a:cubicBezTo>
                      <a:pt x="52025" y="12805"/>
                      <a:pt x="51877" y="10512"/>
                      <a:pt x="51337" y="8525"/>
                    </a:cubicBezTo>
                    <a:cubicBezTo>
                      <a:pt x="50601" y="5802"/>
                      <a:pt x="48903" y="3282"/>
                      <a:pt x="46454" y="1749"/>
                    </a:cubicBezTo>
                    <a:cubicBezTo>
                      <a:pt x="44502" y="525"/>
                      <a:pt x="42219" y="0"/>
                      <a:pt x="39890" y="0"/>
                    </a:cubicBezTo>
                    <a:close/>
                  </a:path>
                </a:pathLst>
              </a:custGeom>
              <a:solidFill>
                <a:srgbClr val="FFA79B">
                  <a:alpha val="46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" name="Google Shape;958;p34"/>
            <p:cNvGrpSpPr/>
            <p:nvPr/>
          </p:nvGrpSpPr>
          <p:grpSpPr>
            <a:xfrm>
              <a:off x="5605243" y="2135120"/>
              <a:ext cx="1819782" cy="3628266"/>
              <a:chOff x="2887275" y="2878475"/>
              <a:chExt cx="227325" cy="453250"/>
            </a:xfrm>
          </p:grpSpPr>
          <p:sp>
            <p:nvSpPr>
              <p:cNvPr id="959" name="Google Shape;959;p34"/>
              <p:cNvSpPr/>
              <p:nvPr/>
            </p:nvSpPr>
            <p:spPr>
              <a:xfrm>
                <a:off x="3066150" y="3261525"/>
                <a:ext cx="48450" cy="49325"/>
              </a:xfrm>
              <a:custGeom>
                <a:rect b="b" l="l" r="r" t="t"/>
                <a:pathLst>
                  <a:path extrusionOk="0" h="1973" w="1938">
                    <a:moveTo>
                      <a:pt x="1711" y="0"/>
                    </a:moveTo>
                    <a:cubicBezTo>
                      <a:pt x="1517" y="96"/>
                      <a:pt x="1310" y="128"/>
                      <a:pt x="1122" y="128"/>
                    </a:cubicBezTo>
                    <a:cubicBezTo>
                      <a:pt x="756" y="128"/>
                      <a:pt x="459" y="8"/>
                      <a:pt x="459" y="8"/>
                    </a:cubicBezTo>
                    <a:lnTo>
                      <a:pt x="404" y="845"/>
                    </a:lnTo>
                    <a:lnTo>
                      <a:pt x="318" y="712"/>
                    </a:lnTo>
                    <a:cubicBezTo>
                      <a:pt x="303" y="673"/>
                      <a:pt x="271" y="650"/>
                      <a:pt x="232" y="642"/>
                    </a:cubicBezTo>
                    <a:cubicBezTo>
                      <a:pt x="213" y="636"/>
                      <a:pt x="194" y="632"/>
                      <a:pt x="175" y="632"/>
                    </a:cubicBezTo>
                    <a:cubicBezTo>
                      <a:pt x="80" y="632"/>
                      <a:pt x="0" y="711"/>
                      <a:pt x="13" y="822"/>
                    </a:cubicBezTo>
                    <a:lnTo>
                      <a:pt x="37" y="1198"/>
                    </a:lnTo>
                    <a:cubicBezTo>
                      <a:pt x="44" y="1370"/>
                      <a:pt x="146" y="1542"/>
                      <a:pt x="303" y="1636"/>
                    </a:cubicBezTo>
                    <a:lnTo>
                      <a:pt x="710" y="1886"/>
                    </a:lnTo>
                    <a:cubicBezTo>
                      <a:pt x="803" y="1943"/>
                      <a:pt x="904" y="1972"/>
                      <a:pt x="1003" y="1972"/>
                    </a:cubicBezTo>
                    <a:cubicBezTo>
                      <a:pt x="1096" y="1972"/>
                      <a:pt x="1186" y="1947"/>
                      <a:pt x="1265" y="1894"/>
                    </a:cubicBezTo>
                    <a:lnTo>
                      <a:pt x="1735" y="1597"/>
                    </a:lnTo>
                    <a:cubicBezTo>
                      <a:pt x="1868" y="1510"/>
                      <a:pt x="1938" y="1370"/>
                      <a:pt x="1938" y="1213"/>
                    </a:cubicBez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4"/>
              <p:cNvSpPr/>
              <p:nvPr/>
            </p:nvSpPr>
            <p:spPr>
              <a:xfrm>
                <a:off x="2921125" y="3269700"/>
                <a:ext cx="42875" cy="62025"/>
              </a:xfrm>
              <a:custGeom>
                <a:rect b="b" l="l" r="r" t="t"/>
                <a:pathLst>
                  <a:path extrusionOk="0" h="2481" w="1715">
                    <a:moveTo>
                      <a:pt x="627" y="1"/>
                    </a:moveTo>
                    <a:cubicBezTo>
                      <a:pt x="611" y="1"/>
                      <a:pt x="595" y="1"/>
                      <a:pt x="580" y="2"/>
                    </a:cubicBezTo>
                    <a:lnTo>
                      <a:pt x="1" y="41"/>
                    </a:lnTo>
                    <a:lnTo>
                      <a:pt x="63" y="894"/>
                    </a:lnTo>
                    <a:cubicBezTo>
                      <a:pt x="63" y="894"/>
                      <a:pt x="198" y="2480"/>
                      <a:pt x="794" y="2480"/>
                    </a:cubicBezTo>
                    <a:cubicBezTo>
                      <a:pt x="840" y="2480"/>
                      <a:pt x="888" y="2471"/>
                      <a:pt x="940" y="2451"/>
                    </a:cubicBezTo>
                    <a:cubicBezTo>
                      <a:pt x="940" y="2451"/>
                      <a:pt x="1213" y="2412"/>
                      <a:pt x="1190" y="2263"/>
                    </a:cubicBezTo>
                    <a:cubicBezTo>
                      <a:pt x="1057" y="1333"/>
                      <a:pt x="1112" y="1145"/>
                      <a:pt x="1112" y="1144"/>
                    </a:cubicBezTo>
                    <a:lnTo>
                      <a:pt x="1112" y="1144"/>
                    </a:lnTo>
                    <a:cubicBezTo>
                      <a:pt x="1104" y="1183"/>
                      <a:pt x="1190" y="1293"/>
                      <a:pt x="1213" y="1324"/>
                    </a:cubicBezTo>
                    <a:cubicBezTo>
                      <a:pt x="1245" y="1387"/>
                      <a:pt x="1292" y="1442"/>
                      <a:pt x="1346" y="1489"/>
                    </a:cubicBezTo>
                    <a:cubicBezTo>
                      <a:pt x="1398" y="1541"/>
                      <a:pt x="1467" y="1573"/>
                      <a:pt x="1538" y="1573"/>
                    </a:cubicBezTo>
                    <a:cubicBezTo>
                      <a:pt x="1584" y="1573"/>
                      <a:pt x="1632" y="1559"/>
                      <a:pt x="1675" y="1528"/>
                    </a:cubicBezTo>
                    <a:cubicBezTo>
                      <a:pt x="1691" y="1512"/>
                      <a:pt x="1706" y="1496"/>
                      <a:pt x="1714" y="1473"/>
                    </a:cubicBezTo>
                    <a:cubicBezTo>
                      <a:pt x="1714" y="1450"/>
                      <a:pt x="1706" y="1434"/>
                      <a:pt x="1691" y="1410"/>
                    </a:cubicBezTo>
                    <a:cubicBezTo>
                      <a:pt x="1597" y="1238"/>
                      <a:pt x="1487" y="1082"/>
                      <a:pt x="1401" y="910"/>
                    </a:cubicBezTo>
                    <a:cubicBezTo>
                      <a:pt x="1401" y="910"/>
                      <a:pt x="1464" y="612"/>
                      <a:pt x="1276" y="354"/>
                    </a:cubicBezTo>
                    <a:cubicBezTo>
                      <a:pt x="1268" y="346"/>
                      <a:pt x="1260" y="338"/>
                      <a:pt x="1260" y="331"/>
                    </a:cubicBezTo>
                    <a:cubicBezTo>
                      <a:pt x="1113" y="117"/>
                      <a:pt x="876" y="1"/>
                      <a:pt x="627" y="1"/>
                    </a:cubicBez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4"/>
              <p:cNvSpPr/>
              <p:nvPr/>
            </p:nvSpPr>
            <p:spPr>
              <a:xfrm>
                <a:off x="2887275" y="3002725"/>
                <a:ext cx="226550" cy="273500"/>
              </a:xfrm>
              <a:custGeom>
                <a:rect b="b" l="l" r="r" t="t"/>
                <a:pathLst>
                  <a:path extrusionOk="0" h="10940" w="9062">
                    <a:moveTo>
                      <a:pt x="2153" y="5650"/>
                    </a:moveTo>
                    <a:lnTo>
                      <a:pt x="2129" y="6839"/>
                    </a:lnTo>
                    <a:lnTo>
                      <a:pt x="2027" y="5955"/>
                    </a:lnTo>
                    <a:lnTo>
                      <a:pt x="2153" y="5650"/>
                    </a:lnTo>
                    <a:close/>
                    <a:moveTo>
                      <a:pt x="5736" y="1"/>
                    </a:moveTo>
                    <a:lnTo>
                      <a:pt x="3905" y="118"/>
                    </a:lnTo>
                    <a:lnTo>
                      <a:pt x="1738" y="1049"/>
                    </a:lnTo>
                    <a:cubicBezTo>
                      <a:pt x="1339" y="1253"/>
                      <a:pt x="1042" y="1620"/>
                      <a:pt x="932" y="2058"/>
                    </a:cubicBezTo>
                    <a:lnTo>
                      <a:pt x="79" y="5360"/>
                    </a:lnTo>
                    <a:cubicBezTo>
                      <a:pt x="9" y="5619"/>
                      <a:pt x="1" y="5885"/>
                      <a:pt x="64" y="6151"/>
                    </a:cubicBezTo>
                    <a:lnTo>
                      <a:pt x="1073" y="10798"/>
                    </a:lnTo>
                    <a:cubicBezTo>
                      <a:pt x="1088" y="10880"/>
                      <a:pt x="1165" y="10940"/>
                      <a:pt x="1253" y="10940"/>
                    </a:cubicBezTo>
                    <a:cubicBezTo>
                      <a:pt x="1258" y="10940"/>
                      <a:pt x="1263" y="10940"/>
                      <a:pt x="1268" y="10939"/>
                    </a:cubicBezTo>
                    <a:lnTo>
                      <a:pt x="2411" y="10837"/>
                    </a:lnTo>
                    <a:cubicBezTo>
                      <a:pt x="2520" y="10830"/>
                      <a:pt x="2599" y="10736"/>
                      <a:pt x="2583" y="10626"/>
                    </a:cubicBezTo>
                    <a:lnTo>
                      <a:pt x="2528" y="10141"/>
                    </a:lnTo>
                    <a:lnTo>
                      <a:pt x="7434" y="10251"/>
                    </a:lnTo>
                    <a:lnTo>
                      <a:pt x="7458" y="9961"/>
                    </a:lnTo>
                    <a:lnTo>
                      <a:pt x="7473" y="10376"/>
                    </a:lnTo>
                    <a:cubicBezTo>
                      <a:pt x="7473" y="10481"/>
                      <a:pt x="7559" y="10564"/>
                      <a:pt x="7663" y="10564"/>
                    </a:cubicBezTo>
                    <a:cubicBezTo>
                      <a:pt x="7667" y="10564"/>
                      <a:pt x="7672" y="10564"/>
                      <a:pt x="7677" y="10564"/>
                    </a:cubicBezTo>
                    <a:lnTo>
                      <a:pt x="8827" y="10525"/>
                    </a:lnTo>
                    <a:cubicBezTo>
                      <a:pt x="8960" y="10517"/>
                      <a:pt x="9062" y="10407"/>
                      <a:pt x="9054" y="10282"/>
                    </a:cubicBezTo>
                    <a:lnTo>
                      <a:pt x="8968" y="2724"/>
                    </a:lnTo>
                    <a:cubicBezTo>
                      <a:pt x="8952" y="1894"/>
                      <a:pt x="8459" y="1151"/>
                      <a:pt x="7692" y="830"/>
                    </a:cubicBezTo>
                    <a:lnTo>
                      <a:pt x="57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4"/>
              <p:cNvSpPr/>
              <p:nvPr/>
            </p:nvSpPr>
            <p:spPr>
              <a:xfrm>
                <a:off x="3036925" y="3084500"/>
                <a:ext cx="27025" cy="4900"/>
              </a:xfrm>
              <a:custGeom>
                <a:rect b="b" l="l" r="r" t="t"/>
                <a:pathLst>
                  <a:path extrusionOk="0" h="196" w="1081">
                    <a:moveTo>
                      <a:pt x="1" y="0"/>
                    </a:moveTo>
                    <a:lnTo>
                      <a:pt x="1" y="196"/>
                    </a:lnTo>
                    <a:lnTo>
                      <a:pt x="1080" y="196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4"/>
              <p:cNvSpPr/>
              <p:nvPr/>
            </p:nvSpPr>
            <p:spPr>
              <a:xfrm>
                <a:off x="2941075" y="3089000"/>
                <a:ext cx="12150" cy="54975"/>
              </a:xfrm>
              <a:custGeom>
                <a:rect b="b" l="l" r="r" t="t"/>
                <a:pathLst>
                  <a:path extrusionOk="0" h="2199" w="486">
                    <a:moveTo>
                      <a:pt x="486" y="0"/>
                    </a:moveTo>
                    <a:lnTo>
                      <a:pt x="1" y="2199"/>
                    </a:lnTo>
                    <a:lnTo>
                      <a:pt x="486" y="1581"/>
                    </a:lnTo>
                    <a:lnTo>
                      <a:pt x="486" y="0"/>
                    </a:lnTo>
                    <a:close/>
                  </a:path>
                </a:pathLst>
              </a:custGeom>
              <a:solidFill>
                <a:srgbClr val="2B26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4"/>
              <p:cNvSpPr/>
              <p:nvPr/>
            </p:nvSpPr>
            <p:spPr>
              <a:xfrm>
                <a:off x="2941075" y="3175650"/>
                <a:ext cx="15675" cy="80425"/>
              </a:xfrm>
              <a:custGeom>
                <a:rect b="b" l="l" r="r" t="t"/>
                <a:pathLst>
                  <a:path extrusionOk="0" h="3217" w="627">
                    <a:moveTo>
                      <a:pt x="1" y="0"/>
                    </a:moveTo>
                    <a:lnTo>
                      <a:pt x="376" y="3216"/>
                    </a:lnTo>
                    <a:lnTo>
                      <a:pt x="627" y="32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B26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4"/>
              <p:cNvSpPr/>
              <p:nvPr/>
            </p:nvSpPr>
            <p:spPr>
              <a:xfrm>
                <a:off x="3073325" y="3086650"/>
                <a:ext cx="10000" cy="169425"/>
              </a:xfrm>
              <a:custGeom>
                <a:rect b="b" l="l" r="r" t="t"/>
                <a:pathLst>
                  <a:path extrusionOk="0" h="6777" w="400">
                    <a:moveTo>
                      <a:pt x="399" y="0"/>
                    </a:moveTo>
                    <a:lnTo>
                      <a:pt x="39" y="986"/>
                    </a:lnTo>
                    <a:lnTo>
                      <a:pt x="0" y="6776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2B26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4"/>
              <p:cNvSpPr/>
              <p:nvPr/>
            </p:nvSpPr>
            <p:spPr>
              <a:xfrm>
                <a:off x="2970625" y="2878475"/>
                <a:ext cx="90575" cy="74000"/>
              </a:xfrm>
              <a:custGeom>
                <a:rect b="b" l="l" r="r" t="t"/>
                <a:pathLst>
                  <a:path extrusionOk="0" h="2960" w="3623">
                    <a:moveTo>
                      <a:pt x="2100" y="1"/>
                    </a:moveTo>
                    <a:cubicBezTo>
                      <a:pt x="1861" y="1"/>
                      <a:pt x="1781" y="180"/>
                      <a:pt x="1690" y="284"/>
                    </a:cubicBezTo>
                    <a:cubicBezTo>
                      <a:pt x="1628" y="268"/>
                      <a:pt x="1565" y="253"/>
                      <a:pt x="1502" y="245"/>
                    </a:cubicBezTo>
                    <a:cubicBezTo>
                      <a:pt x="1487" y="244"/>
                      <a:pt x="1471" y="243"/>
                      <a:pt x="1455" y="243"/>
                    </a:cubicBezTo>
                    <a:cubicBezTo>
                      <a:pt x="1256" y="243"/>
                      <a:pt x="1087" y="334"/>
                      <a:pt x="970" y="479"/>
                    </a:cubicBezTo>
                    <a:cubicBezTo>
                      <a:pt x="923" y="479"/>
                      <a:pt x="877" y="479"/>
                      <a:pt x="822" y="472"/>
                    </a:cubicBezTo>
                    <a:cubicBezTo>
                      <a:pt x="790" y="472"/>
                      <a:pt x="751" y="472"/>
                      <a:pt x="720" y="479"/>
                    </a:cubicBezTo>
                    <a:cubicBezTo>
                      <a:pt x="524" y="487"/>
                      <a:pt x="352" y="581"/>
                      <a:pt x="243" y="730"/>
                    </a:cubicBezTo>
                    <a:cubicBezTo>
                      <a:pt x="94" y="925"/>
                      <a:pt x="24" y="1223"/>
                      <a:pt x="94" y="1614"/>
                    </a:cubicBezTo>
                    <a:lnTo>
                      <a:pt x="102" y="1637"/>
                    </a:lnTo>
                    <a:cubicBezTo>
                      <a:pt x="102" y="1661"/>
                      <a:pt x="102" y="1677"/>
                      <a:pt x="102" y="1700"/>
                    </a:cubicBezTo>
                    <a:cubicBezTo>
                      <a:pt x="39" y="1770"/>
                      <a:pt x="0" y="1864"/>
                      <a:pt x="0" y="1974"/>
                    </a:cubicBezTo>
                    <a:cubicBezTo>
                      <a:pt x="0" y="2091"/>
                      <a:pt x="47" y="2201"/>
                      <a:pt x="133" y="2279"/>
                    </a:cubicBezTo>
                    <a:cubicBezTo>
                      <a:pt x="78" y="2349"/>
                      <a:pt x="47" y="2436"/>
                      <a:pt x="47" y="2529"/>
                    </a:cubicBezTo>
                    <a:cubicBezTo>
                      <a:pt x="47" y="2662"/>
                      <a:pt x="110" y="2788"/>
                      <a:pt x="219" y="2866"/>
                    </a:cubicBezTo>
                    <a:lnTo>
                      <a:pt x="219" y="2960"/>
                    </a:lnTo>
                    <a:lnTo>
                      <a:pt x="2934" y="2960"/>
                    </a:lnTo>
                    <a:lnTo>
                      <a:pt x="2934" y="2130"/>
                    </a:lnTo>
                    <a:cubicBezTo>
                      <a:pt x="3193" y="2130"/>
                      <a:pt x="3412" y="1927"/>
                      <a:pt x="3427" y="1669"/>
                    </a:cubicBezTo>
                    <a:cubicBezTo>
                      <a:pt x="3435" y="1512"/>
                      <a:pt x="3373" y="1371"/>
                      <a:pt x="3263" y="1270"/>
                    </a:cubicBezTo>
                    <a:cubicBezTo>
                      <a:pt x="3412" y="1137"/>
                      <a:pt x="3623" y="878"/>
                      <a:pt x="3419" y="628"/>
                    </a:cubicBezTo>
                    <a:cubicBezTo>
                      <a:pt x="3296" y="470"/>
                      <a:pt x="3142" y="415"/>
                      <a:pt x="2990" y="415"/>
                    </a:cubicBezTo>
                    <a:cubicBezTo>
                      <a:pt x="2864" y="415"/>
                      <a:pt x="2740" y="453"/>
                      <a:pt x="2637" y="503"/>
                    </a:cubicBezTo>
                    <a:cubicBezTo>
                      <a:pt x="2627" y="507"/>
                      <a:pt x="2617" y="509"/>
                      <a:pt x="2608" y="509"/>
                    </a:cubicBezTo>
                    <a:cubicBezTo>
                      <a:pt x="2564" y="509"/>
                      <a:pt x="2529" y="469"/>
                      <a:pt x="2535" y="425"/>
                    </a:cubicBezTo>
                    <a:cubicBezTo>
                      <a:pt x="2567" y="284"/>
                      <a:pt x="2543" y="104"/>
                      <a:pt x="2269" y="26"/>
                    </a:cubicBezTo>
                    <a:cubicBezTo>
                      <a:pt x="2205" y="8"/>
                      <a:pt x="2149" y="1"/>
                      <a:pt x="21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4"/>
              <p:cNvSpPr/>
              <p:nvPr/>
            </p:nvSpPr>
            <p:spPr>
              <a:xfrm>
                <a:off x="2969825" y="2917825"/>
                <a:ext cx="75350" cy="112900"/>
              </a:xfrm>
              <a:custGeom>
                <a:rect b="b" l="l" r="r" t="t"/>
                <a:pathLst>
                  <a:path extrusionOk="0" h="4516" w="3014">
                    <a:moveTo>
                      <a:pt x="2959" y="1"/>
                    </a:moveTo>
                    <a:cubicBezTo>
                      <a:pt x="2959" y="9"/>
                      <a:pt x="2951" y="9"/>
                      <a:pt x="2951" y="9"/>
                    </a:cubicBezTo>
                    <a:cubicBezTo>
                      <a:pt x="2817" y="201"/>
                      <a:pt x="2593" y="331"/>
                      <a:pt x="2344" y="331"/>
                    </a:cubicBezTo>
                    <a:cubicBezTo>
                      <a:pt x="2330" y="331"/>
                      <a:pt x="2315" y="330"/>
                      <a:pt x="2301" y="329"/>
                    </a:cubicBezTo>
                    <a:cubicBezTo>
                      <a:pt x="2106" y="314"/>
                      <a:pt x="1941" y="228"/>
                      <a:pt x="1816" y="103"/>
                    </a:cubicBezTo>
                    <a:lnTo>
                      <a:pt x="1754" y="103"/>
                    </a:lnTo>
                    <a:cubicBezTo>
                      <a:pt x="1629" y="270"/>
                      <a:pt x="1424" y="370"/>
                      <a:pt x="1200" y="370"/>
                    </a:cubicBezTo>
                    <a:cubicBezTo>
                      <a:pt x="1184" y="370"/>
                      <a:pt x="1167" y="370"/>
                      <a:pt x="1151" y="369"/>
                    </a:cubicBezTo>
                    <a:cubicBezTo>
                      <a:pt x="1002" y="361"/>
                      <a:pt x="869" y="306"/>
                      <a:pt x="760" y="220"/>
                    </a:cubicBezTo>
                    <a:lnTo>
                      <a:pt x="760" y="220"/>
                    </a:lnTo>
                    <a:cubicBezTo>
                      <a:pt x="768" y="361"/>
                      <a:pt x="721" y="509"/>
                      <a:pt x="517" y="556"/>
                    </a:cubicBezTo>
                    <a:lnTo>
                      <a:pt x="517" y="752"/>
                    </a:lnTo>
                    <a:lnTo>
                      <a:pt x="353" y="752"/>
                    </a:lnTo>
                    <a:cubicBezTo>
                      <a:pt x="157" y="752"/>
                      <a:pt x="1" y="908"/>
                      <a:pt x="1" y="1104"/>
                    </a:cubicBezTo>
                    <a:lnTo>
                      <a:pt x="1" y="1221"/>
                    </a:lnTo>
                    <a:cubicBezTo>
                      <a:pt x="1" y="1417"/>
                      <a:pt x="157" y="1581"/>
                      <a:pt x="353" y="1581"/>
                    </a:cubicBezTo>
                    <a:lnTo>
                      <a:pt x="517" y="1581"/>
                    </a:lnTo>
                    <a:lnTo>
                      <a:pt x="517" y="1793"/>
                    </a:lnTo>
                    <a:lnTo>
                      <a:pt x="517" y="2035"/>
                    </a:lnTo>
                    <a:cubicBezTo>
                      <a:pt x="517" y="2333"/>
                      <a:pt x="642" y="2599"/>
                      <a:pt x="846" y="2779"/>
                    </a:cubicBezTo>
                    <a:lnTo>
                      <a:pt x="846" y="3608"/>
                    </a:lnTo>
                    <a:cubicBezTo>
                      <a:pt x="846" y="4109"/>
                      <a:pt x="1261" y="4516"/>
                      <a:pt x="1754" y="4516"/>
                    </a:cubicBezTo>
                    <a:cubicBezTo>
                      <a:pt x="2254" y="4516"/>
                      <a:pt x="2661" y="4109"/>
                      <a:pt x="2661" y="3608"/>
                    </a:cubicBezTo>
                    <a:lnTo>
                      <a:pt x="2661" y="2802"/>
                    </a:lnTo>
                    <a:cubicBezTo>
                      <a:pt x="2880" y="2614"/>
                      <a:pt x="3013" y="2340"/>
                      <a:pt x="3013" y="2035"/>
                    </a:cubicBezTo>
                    <a:lnTo>
                      <a:pt x="3013" y="1793"/>
                    </a:lnTo>
                    <a:lnTo>
                      <a:pt x="3013" y="142"/>
                    </a:lnTo>
                    <a:lnTo>
                      <a:pt x="3013" y="40"/>
                    </a:lnTo>
                    <a:cubicBezTo>
                      <a:pt x="2998" y="16"/>
                      <a:pt x="2982" y="1"/>
                      <a:pt x="2959" y="1"/>
                    </a:cubicBez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4"/>
              <p:cNvSpPr/>
              <p:nvPr/>
            </p:nvSpPr>
            <p:spPr>
              <a:xfrm>
                <a:off x="2996425" y="2976325"/>
                <a:ext cx="34475" cy="34450"/>
              </a:xfrm>
              <a:custGeom>
                <a:rect b="b" l="l" r="r" t="t"/>
                <a:pathLst>
                  <a:path extrusionOk="0" h="1378" w="1379">
                    <a:moveTo>
                      <a:pt x="690" y="0"/>
                    </a:moveTo>
                    <a:cubicBezTo>
                      <a:pt x="314" y="0"/>
                      <a:pt x="1" y="306"/>
                      <a:pt x="1" y="689"/>
                    </a:cubicBezTo>
                    <a:cubicBezTo>
                      <a:pt x="1" y="1064"/>
                      <a:pt x="314" y="1377"/>
                      <a:pt x="690" y="1377"/>
                    </a:cubicBezTo>
                    <a:cubicBezTo>
                      <a:pt x="1073" y="1377"/>
                      <a:pt x="1378" y="1064"/>
                      <a:pt x="1378" y="689"/>
                    </a:cubicBezTo>
                    <a:cubicBezTo>
                      <a:pt x="1378" y="306"/>
                      <a:pt x="1073" y="0"/>
                      <a:pt x="690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4"/>
              <p:cNvSpPr/>
              <p:nvPr/>
            </p:nvSpPr>
            <p:spPr>
              <a:xfrm>
                <a:off x="2982150" y="2927800"/>
                <a:ext cx="63025" cy="67325"/>
              </a:xfrm>
              <a:custGeom>
                <a:rect b="b" l="l" r="r" t="t"/>
                <a:pathLst>
                  <a:path extrusionOk="0" h="2693" w="2521">
                    <a:moveTo>
                      <a:pt x="24" y="1"/>
                    </a:moveTo>
                    <a:lnTo>
                      <a:pt x="1" y="1096"/>
                    </a:lnTo>
                    <a:lnTo>
                      <a:pt x="1" y="1871"/>
                    </a:lnTo>
                    <a:cubicBezTo>
                      <a:pt x="1" y="2325"/>
                      <a:pt x="369" y="2692"/>
                      <a:pt x="822" y="2692"/>
                    </a:cubicBezTo>
                    <a:lnTo>
                      <a:pt x="1816" y="2692"/>
                    </a:lnTo>
                    <a:cubicBezTo>
                      <a:pt x="2207" y="2692"/>
                      <a:pt x="2520" y="2380"/>
                      <a:pt x="2520" y="1988"/>
                    </a:cubicBezTo>
                    <a:lnTo>
                      <a:pt x="2520" y="1096"/>
                    </a:lnTo>
                    <a:lnTo>
                      <a:pt x="955" y="1096"/>
                    </a:lnTo>
                    <a:cubicBezTo>
                      <a:pt x="650" y="1096"/>
                      <a:pt x="369" y="909"/>
                      <a:pt x="259" y="619"/>
                    </a:cubicBez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4"/>
              <p:cNvSpPr/>
              <p:nvPr/>
            </p:nvSpPr>
            <p:spPr>
              <a:xfrm>
                <a:off x="2975700" y="2941800"/>
                <a:ext cx="5900" cy="8150"/>
              </a:xfrm>
              <a:custGeom>
                <a:rect b="b" l="l" r="r" t="t"/>
                <a:pathLst>
                  <a:path extrusionOk="0" h="326" w="236">
                    <a:moveTo>
                      <a:pt x="44" y="0"/>
                    </a:moveTo>
                    <a:cubicBezTo>
                      <a:pt x="34" y="0"/>
                      <a:pt x="24" y="4"/>
                      <a:pt x="16" y="12"/>
                    </a:cubicBezTo>
                    <a:cubicBezTo>
                      <a:pt x="1" y="28"/>
                      <a:pt x="1" y="51"/>
                      <a:pt x="8" y="67"/>
                    </a:cubicBezTo>
                    <a:lnTo>
                      <a:pt x="126" y="200"/>
                    </a:lnTo>
                    <a:lnTo>
                      <a:pt x="55" y="255"/>
                    </a:lnTo>
                    <a:cubicBezTo>
                      <a:pt x="40" y="270"/>
                      <a:pt x="40" y="302"/>
                      <a:pt x="55" y="317"/>
                    </a:cubicBezTo>
                    <a:cubicBezTo>
                      <a:pt x="63" y="325"/>
                      <a:pt x="71" y="325"/>
                      <a:pt x="87" y="325"/>
                    </a:cubicBezTo>
                    <a:cubicBezTo>
                      <a:pt x="94" y="325"/>
                      <a:pt x="102" y="325"/>
                      <a:pt x="110" y="317"/>
                    </a:cubicBezTo>
                    <a:lnTo>
                      <a:pt x="235" y="208"/>
                    </a:lnTo>
                    <a:lnTo>
                      <a:pt x="71" y="12"/>
                    </a:lnTo>
                    <a:cubicBezTo>
                      <a:pt x="63" y="4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4"/>
              <p:cNvSpPr/>
              <p:nvPr/>
            </p:nvSpPr>
            <p:spPr>
              <a:xfrm>
                <a:off x="3004275" y="2958800"/>
                <a:ext cx="20900" cy="13625"/>
              </a:xfrm>
              <a:custGeom>
                <a:rect b="b" l="l" r="r" t="t"/>
                <a:pathLst>
                  <a:path extrusionOk="0" h="545" w="836">
                    <a:moveTo>
                      <a:pt x="194" y="1"/>
                    </a:moveTo>
                    <a:cubicBezTo>
                      <a:pt x="42" y="1"/>
                      <a:pt x="1" y="470"/>
                      <a:pt x="313" y="537"/>
                    </a:cubicBezTo>
                    <a:cubicBezTo>
                      <a:pt x="340" y="542"/>
                      <a:pt x="365" y="544"/>
                      <a:pt x="390" y="544"/>
                    </a:cubicBezTo>
                    <a:cubicBezTo>
                      <a:pt x="673" y="544"/>
                      <a:pt x="836" y="243"/>
                      <a:pt x="642" y="193"/>
                    </a:cubicBezTo>
                    <a:cubicBezTo>
                      <a:pt x="422" y="138"/>
                      <a:pt x="219" y="5"/>
                      <a:pt x="219" y="5"/>
                    </a:cubicBezTo>
                    <a:cubicBezTo>
                      <a:pt x="210" y="2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4"/>
              <p:cNvSpPr/>
              <p:nvPr/>
            </p:nvSpPr>
            <p:spPr>
              <a:xfrm>
                <a:off x="3002500" y="2927975"/>
                <a:ext cx="14500" cy="5625"/>
              </a:xfrm>
              <a:custGeom>
                <a:rect b="b" l="l" r="r" t="t"/>
                <a:pathLst>
                  <a:path extrusionOk="0" h="225" w="580">
                    <a:moveTo>
                      <a:pt x="310" y="1"/>
                    </a:moveTo>
                    <a:cubicBezTo>
                      <a:pt x="301" y="1"/>
                      <a:pt x="292" y="1"/>
                      <a:pt x="282" y="2"/>
                    </a:cubicBezTo>
                    <a:cubicBezTo>
                      <a:pt x="157" y="10"/>
                      <a:pt x="71" y="64"/>
                      <a:pt x="40" y="119"/>
                    </a:cubicBezTo>
                    <a:cubicBezTo>
                      <a:pt x="1" y="166"/>
                      <a:pt x="16" y="205"/>
                      <a:pt x="55" y="221"/>
                    </a:cubicBezTo>
                    <a:cubicBezTo>
                      <a:pt x="66" y="223"/>
                      <a:pt x="78" y="224"/>
                      <a:pt x="91" y="224"/>
                    </a:cubicBezTo>
                    <a:cubicBezTo>
                      <a:pt x="117" y="224"/>
                      <a:pt x="147" y="221"/>
                      <a:pt x="173" y="221"/>
                    </a:cubicBezTo>
                    <a:cubicBezTo>
                      <a:pt x="212" y="213"/>
                      <a:pt x="259" y="213"/>
                      <a:pt x="298" y="213"/>
                    </a:cubicBezTo>
                    <a:cubicBezTo>
                      <a:pt x="337" y="205"/>
                      <a:pt x="376" y="205"/>
                      <a:pt x="423" y="205"/>
                    </a:cubicBezTo>
                    <a:cubicBezTo>
                      <a:pt x="462" y="205"/>
                      <a:pt x="509" y="205"/>
                      <a:pt x="540" y="189"/>
                    </a:cubicBezTo>
                    <a:cubicBezTo>
                      <a:pt x="572" y="174"/>
                      <a:pt x="580" y="135"/>
                      <a:pt x="540" y="88"/>
                    </a:cubicBezTo>
                    <a:cubicBezTo>
                      <a:pt x="504" y="44"/>
                      <a:pt x="421" y="1"/>
                      <a:pt x="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4"/>
              <p:cNvSpPr/>
              <p:nvPr/>
            </p:nvSpPr>
            <p:spPr>
              <a:xfrm>
                <a:off x="3028725" y="2931725"/>
                <a:ext cx="14675" cy="5550"/>
              </a:xfrm>
              <a:custGeom>
                <a:rect b="b" l="l" r="r" t="t"/>
                <a:pathLst>
                  <a:path extrusionOk="0" h="222" w="587">
                    <a:moveTo>
                      <a:pt x="305" y="0"/>
                    </a:moveTo>
                    <a:cubicBezTo>
                      <a:pt x="180" y="0"/>
                      <a:pt x="78" y="47"/>
                      <a:pt x="39" y="94"/>
                    </a:cubicBezTo>
                    <a:cubicBezTo>
                      <a:pt x="0" y="141"/>
                      <a:pt x="16" y="180"/>
                      <a:pt x="47" y="196"/>
                    </a:cubicBezTo>
                    <a:cubicBezTo>
                      <a:pt x="63" y="204"/>
                      <a:pt x="82" y="206"/>
                      <a:pt x="103" y="206"/>
                    </a:cubicBezTo>
                    <a:cubicBezTo>
                      <a:pt x="123" y="206"/>
                      <a:pt x="145" y="204"/>
                      <a:pt x="164" y="204"/>
                    </a:cubicBezTo>
                    <a:cubicBezTo>
                      <a:pt x="211" y="204"/>
                      <a:pt x="250" y="204"/>
                      <a:pt x="290" y="212"/>
                    </a:cubicBezTo>
                    <a:cubicBezTo>
                      <a:pt x="329" y="212"/>
                      <a:pt x="368" y="212"/>
                      <a:pt x="415" y="219"/>
                    </a:cubicBezTo>
                    <a:cubicBezTo>
                      <a:pt x="434" y="219"/>
                      <a:pt x="456" y="221"/>
                      <a:pt x="476" y="221"/>
                    </a:cubicBezTo>
                    <a:cubicBezTo>
                      <a:pt x="497" y="221"/>
                      <a:pt x="516" y="219"/>
                      <a:pt x="532" y="212"/>
                    </a:cubicBezTo>
                    <a:cubicBezTo>
                      <a:pt x="563" y="204"/>
                      <a:pt x="587" y="165"/>
                      <a:pt x="548" y="110"/>
                    </a:cubicBezTo>
                    <a:cubicBezTo>
                      <a:pt x="516" y="63"/>
                      <a:pt x="423" y="8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4"/>
              <p:cNvSpPr/>
              <p:nvPr/>
            </p:nvSpPr>
            <p:spPr>
              <a:xfrm>
                <a:off x="3017750" y="2938950"/>
                <a:ext cx="10400" cy="13925"/>
              </a:xfrm>
              <a:custGeom>
                <a:rect b="b" l="l" r="r" t="t"/>
                <a:pathLst>
                  <a:path extrusionOk="0" h="557" w="416">
                    <a:moveTo>
                      <a:pt x="118" y="1"/>
                    </a:moveTo>
                    <a:lnTo>
                      <a:pt x="1" y="556"/>
                    </a:lnTo>
                    <a:lnTo>
                      <a:pt x="181" y="556"/>
                    </a:lnTo>
                    <a:cubicBezTo>
                      <a:pt x="314" y="556"/>
                      <a:pt x="416" y="447"/>
                      <a:pt x="416" y="314"/>
                    </a:cubicBezTo>
                    <a:lnTo>
                      <a:pt x="416" y="298"/>
                    </a:lnTo>
                    <a:cubicBezTo>
                      <a:pt x="416" y="236"/>
                      <a:pt x="369" y="189"/>
                      <a:pt x="306" y="189"/>
                    </a:cubicBezTo>
                    <a:cubicBezTo>
                      <a:pt x="204" y="189"/>
                      <a:pt x="118" y="103"/>
                      <a:pt x="118" y="1"/>
                    </a:cubicBezTo>
                    <a:close/>
                  </a:path>
                </a:pathLst>
              </a:custGeom>
              <a:solidFill>
                <a:srgbClr val="FFC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4"/>
              <p:cNvSpPr/>
              <p:nvPr/>
            </p:nvSpPr>
            <p:spPr>
              <a:xfrm>
                <a:off x="3016775" y="2937975"/>
                <a:ext cx="12550" cy="15875"/>
              </a:xfrm>
              <a:custGeom>
                <a:rect b="b" l="l" r="r" t="t"/>
                <a:pathLst>
                  <a:path extrusionOk="0" h="635" w="502">
                    <a:moveTo>
                      <a:pt x="157" y="1"/>
                    </a:moveTo>
                    <a:cubicBezTo>
                      <a:pt x="134" y="1"/>
                      <a:pt x="118" y="16"/>
                      <a:pt x="118" y="40"/>
                    </a:cubicBezTo>
                    <a:cubicBezTo>
                      <a:pt x="118" y="165"/>
                      <a:pt x="220" y="267"/>
                      <a:pt x="345" y="267"/>
                    </a:cubicBezTo>
                    <a:cubicBezTo>
                      <a:pt x="368" y="267"/>
                      <a:pt x="384" y="275"/>
                      <a:pt x="400" y="290"/>
                    </a:cubicBezTo>
                    <a:cubicBezTo>
                      <a:pt x="408" y="298"/>
                      <a:pt x="415" y="322"/>
                      <a:pt x="415" y="337"/>
                    </a:cubicBezTo>
                    <a:lnTo>
                      <a:pt x="415" y="353"/>
                    </a:lnTo>
                    <a:cubicBezTo>
                      <a:pt x="415" y="462"/>
                      <a:pt x="329" y="556"/>
                      <a:pt x="220" y="556"/>
                    </a:cubicBezTo>
                    <a:lnTo>
                      <a:pt x="40" y="556"/>
                    </a:lnTo>
                    <a:cubicBezTo>
                      <a:pt x="16" y="556"/>
                      <a:pt x="1" y="572"/>
                      <a:pt x="1" y="595"/>
                    </a:cubicBezTo>
                    <a:cubicBezTo>
                      <a:pt x="1" y="619"/>
                      <a:pt x="16" y="635"/>
                      <a:pt x="40" y="635"/>
                    </a:cubicBezTo>
                    <a:lnTo>
                      <a:pt x="220" y="635"/>
                    </a:lnTo>
                    <a:cubicBezTo>
                      <a:pt x="376" y="635"/>
                      <a:pt x="502" y="509"/>
                      <a:pt x="494" y="353"/>
                    </a:cubicBezTo>
                    <a:lnTo>
                      <a:pt x="494" y="337"/>
                    </a:lnTo>
                    <a:cubicBezTo>
                      <a:pt x="494" y="298"/>
                      <a:pt x="478" y="259"/>
                      <a:pt x="455" y="235"/>
                    </a:cubicBezTo>
                    <a:cubicBezTo>
                      <a:pt x="423" y="204"/>
                      <a:pt x="384" y="189"/>
                      <a:pt x="345" y="189"/>
                    </a:cubicBezTo>
                    <a:cubicBezTo>
                      <a:pt x="267" y="189"/>
                      <a:pt x="196" y="126"/>
                      <a:pt x="196" y="40"/>
                    </a:cubicBezTo>
                    <a:cubicBezTo>
                      <a:pt x="196" y="16"/>
                      <a:pt x="181" y="1"/>
                      <a:pt x="157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4"/>
              <p:cNvSpPr/>
              <p:nvPr/>
            </p:nvSpPr>
            <p:spPr>
              <a:xfrm>
                <a:off x="3031650" y="2939975"/>
                <a:ext cx="4925" cy="4175"/>
              </a:xfrm>
              <a:custGeom>
                <a:rect b="b" l="l" r="r" t="t"/>
                <a:pathLst>
                  <a:path extrusionOk="0" h="167" w="197">
                    <a:moveTo>
                      <a:pt x="105" y="1"/>
                    </a:moveTo>
                    <a:cubicBezTo>
                      <a:pt x="72" y="1"/>
                      <a:pt x="41" y="17"/>
                      <a:pt x="24" y="46"/>
                    </a:cubicBezTo>
                    <a:cubicBezTo>
                      <a:pt x="0" y="85"/>
                      <a:pt x="16" y="140"/>
                      <a:pt x="55" y="155"/>
                    </a:cubicBezTo>
                    <a:cubicBezTo>
                      <a:pt x="70" y="163"/>
                      <a:pt x="85" y="167"/>
                      <a:pt x="100" y="167"/>
                    </a:cubicBezTo>
                    <a:cubicBezTo>
                      <a:pt x="130" y="167"/>
                      <a:pt x="157" y="151"/>
                      <a:pt x="173" y="124"/>
                    </a:cubicBezTo>
                    <a:cubicBezTo>
                      <a:pt x="196" y="85"/>
                      <a:pt x="180" y="30"/>
                      <a:pt x="141" y="7"/>
                    </a:cubicBezTo>
                    <a:cubicBezTo>
                      <a:pt x="129" y="3"/>
                      <a:pt x="117" y="1"/>
                      <a:pt x="105" y="1"/>
                    </a:cubicBezTo>
                    <a:close/>
                  </a:path>
                </a:pathLst>
              </a:custGeom>
              <a:solidFill>
                <a:srgbClr val="6334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4"/>
              <p:cNvSpPr/>
              <p:nvPr/>
            </p:nvSpPr>
            <p:spPr>
              <a:xfrm>
                <a:off x="3007975" y="2939475"/>
                <a:ext cx="4925" cy="4275"/>
              </a:xfrm>
              <a:custGeom>
                <a:rect b="b" l="l" r="r" t="t"/>
                <a:pathLst>
                  <a:path extrusionOk="0" h="171" w="197">
                    <a:moveTo>
                      <a:pt x="101" y="0"/>
                    </a:moveTo>
                    <a:cubicBezTo>
                      <a:pt x="70" y="0"/>
                      <a:pt x="40" y="16"/>
                      <a:pt x="24" y="42"/>
                    </a:cubicBezTo>
                    <a:cubicBezTo>
                      <a:pt x="1" y="89"/>
                      <a:pt x="16" y="136"/>
                      <a:pt x="63" y="160"/>
                    </a:cubicBezTo>
                    <a:cubicBezTo>
                      <a:pt x="76" y="167"/>
                      <a:pt x="89" y="171"/>
                      <a:pt x="102" y="171"/>
                    </a:cubicBezTo>
                    <a:cubicBezTo>
                      <a:pt x="130" y="171"/>
                      <a:pt x="157" y="155"/>
                      <a:pt x="173" y="129"/>
                    </a:cubicBezTo>
                    <a:cubicBezTo>
                      <a:pt x="196" y="82"/>
                      <a:pt x="181" y="35"/>
                      <a:pt x="141" y="11"/>
                    </a:cubicBezTo>
                    <a:cubicBezTo>
                      <a:pt x="129" y="4"/>
                      <a:pt x="115" y="0"/>
                      <a:pt x="101" y="0"/>
                    </a:cubicBezTo>
                    <a:close/>
                  </a:path>
                </a:pathLst>
              </a:custGeom>
              <a:solidFill>
                <a:srgbClr val="6334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4"/>
              <p:cNvSpPr/>
              <p:nvPr/>
            </p:nvSpPr>
            <p:spPr>
              <a:xfrm>
                <a:off x="3007400" y="2942500"/>
                <a:ext cx="6075" cy="2550"/>
              </a:xfrm>
              <a:custGeom>
                <a:rect b="b" l="l" r="r" t="t"/>
                <a:pathLst>
                  <a:path extrusionOk="0" h="102" w="243">
                    <a:moveTo>
                      <a:pt x="122" y="1"/>
                    </a:moveTo>
                    <a:cubicBezTo>
                      <a:pt x="95" y="1"/>
                      <a:pt x="65" y="7"/>
                      <a:pt x="31" y="23"/>
                    </a:cubicBezTo>
                    <a:cubicBezTo>
                      <a:pt x="16" y="31"/>
                      <a:pt x="0" y="54"/>
                      <a:pt x="8" y="70"/>
                    </a:cubicBezTo>
                    <a:cubicBezTo>
                      <a:pt x="20" y="88"/>
                      <a:pt x="36" y="97"/>
                      <a:pt x="50" y="97"/>
                    </a:cubicBezTo>
                    <a:cubicBezTo>
                      <a:pt x="54" y="97"/>
                      <a:pt x="59" y="96"/>
                      <a:pt x="63" y="94"/>
                    </a:cubicBezTo>
                    <a:cubicBezTo>
                      <a:pt x="84" y="83"/>
                      <a:pt x="103" y="80"/>
                      <a:pt x="119" y="80"/>
                    </a:cubicBezTo>
                    <a:cubicBezTo>
                      <a:pt x="151" y="80"/>
                      <a:pt x="172" y="94"/>
                      <a:pt x="172" y="94"/>
                    </a:cubicBezTo>
                    <a:cubicBezTo>
                      <a:pt x="180" y="101"/>
                      <a:pt x="188" y="101"/>
                      <a:pt x="204" y="101"/>
                    </a:cubicBezTo>
                    <a:cubicBezTo>
                      <a:pt x="211" y="101"/>
                      <a:pt x="227" y="101"/>
                      <a:pt x="235" y="86"/>
                    </a:cubicBezTo>
                    <a:cubicBezTo>
                      <a:pt x="243" y="70"/>
                      <a:pt x="243" y="47"/>
                      <a:pt x="227" y="31"/>
                    </a:cubicBezTo>
                    <a:cubicBezTo>
                      <a:pt x="222" y="31"/>
                      <a:pt x="182" y="1"/>
                      <a:pt x="122" y="1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4"/>
              <p:cNvSpPr/>
              <p:nvPr/>
            </p:nvSpPr>
            <p:spPr>
              <a:xfrm>
                <a:off x="3030875" y="2942750"/>
                <a:ext cx="6675" cy="2700"/>
              </a:xfrm>
              <a:custGeom>
                <a:rect b="b" l="l" r="r" t="t"/>
                <a:pathLst>
                  <a:path extrusionOk="0" h="108" w="267">
                    <a:moveTo>
                      <a:pt x="124" y="0"/>
                    </a:moveTo>
                    <a:cubicBezTo>
                      <a:pt x="94" y="0"/>
                      <a:pt x="61" y="6"/>
                      <a:pt x="24" y="21"/>
                    </a:cubicBezTo>
                    <a:cubicBezTo>
                      <a:pt x="8" y="29"/>
                      <a:pt x="0" y="52"/>
                      <a:pt x="8" y="76"/>
                    </a:cubicBezTo>
                    <a:cubicBezTo>
                      <a:pt x="14" y="93"/>
                      <a:pt x="28" y="102"/>
                      <a:pt x="45" y="102"/>
                    </a:cubicBezTo>
                    <a:cubicBezTo>
                      <a:pt x="51" y="102"/>
                      <a:pt x="57" y="101"/>
                      <a:pt x="63" y="99"/>
                    </a:cubicBezTo>
                    <a:cubicBezTo>
                      <a:pt x="89" y="86"/>
                      <a:pt x="112" y="82"/>
                      <a:pt x="132" y="82"/>
                    </a:cubicBezTo>
                    <a:cubicBezTo>
                      <a:pt x="171" y="82"/>
                      <a:pt x="196" y="99"/>
                      <a:pt x="196" y="99"/>
                    </a:cubicBezTo>
                    <a:cubicBezTo>
                      <a:pt x="204" y="107"/>
                      <a:pt x="211" y="107"/>
                      <a:pt x="227" y="107"/>
                    </a:cubicBezTo>
                    <a:cubicBezTo>
                      <a:pt x="235" y="107"/>
                      <a:pt x="250" y="107"/>
                      <a:pt x="258" y="91"/>
                    </a:cubicBezTo>
                    <a:cubicBezTo>
                      <a:pt x="266" y="76"/>
                      <a:pt x="266" y="52"/>
                      <a:pt x="250" y="37"/>
                    </a:cubicBezTo>
                    <a:cubicBezTo>
                      <a:pt x="245" y="37"/>
                      <a:pt x="199" y="0"/>
                      <a:pt x="124" y="0"/>
                    </a:cubicBezTo>
                    <a:close/>
                  </a:path>
                </a:pathLst>
              </a:custGeom>
              <a:solidFill>
                <a:srgbClr val="F9A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4"/>
              <p:cNvSpPr/>
              <p:nvPr/>
            </p:nvSpPr>
            <p:spPr>
              <a:xfrm>
                <a:off x="2989975" y="3021500"/>
                <a:ext cx="42675" cy="36375"/>
              </a:xfrm>
              <a:custGeom>
                <a:rect b="b" l="l" r="r" t="t"/>
                <a:pathLst>
                  <a:path extrusionOk="0" h="1455" w="1707">
                    <a:moveTo>
                      <a:pt x="916" y="1"/>
                    </a:moveTo>
                    <a:lnTo>
                      <a:pt x="1" y="916"/>
                    </a:lnTo>
                    <a:lnTo>
                      <a:pt x="40" y="971"/>
                    </a:lnTo>
                    <a:cubicBezTo>
                      <a:pt x="231" y="1292"/>
                      <a:pt x="559" y="1455"/>
                      <a:pt x="890" y="1455"/>
                    </a:cubicBezTo>
                    <a:cubicBezTo>
                      <a:pt x="1196" y="1455"/>
                      <a:pt x="1503" y="1316"/>
                      <a:pt x="1707" y="103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4"/>
              <p:cNvSpPr/>
              <p:nvPr/>
            </p:nvSpPr>
            <p:spPr>
              <a:xfrm>
                <a:off x="2974925" y="3001550"/>
                <a:ext cx="37975" cy="44625"/>
              </a:xfrm>
              <a:custGeom>
                <a:rect b="b" l="l" r="r" t="t"/>
                <a:pathLst>
                  <a:path extrusionOk="0" h="1785" w="1519">
                    <a:moveTo>
                      <a:pt x="508" y="1"/>
                    </a:moveTo>
                    <a:cubicBezTo>
                      <a:pt x="440" y="1"/>
                      <a:pt x="374" y="42"/>
                      <a:pt x="345" y="110"/>
                    </a:cubicBezTo>
                    <a:lnTo>
                      <a:pt x="32" y="822"/>
                    </a:lnTo>
                    <a:cubicBezTo>
                      <a:pt x="0" y="885"/>
                      <a:pt x="8" y="955"/>
                      <a:pt x="55" y="1010"/>
                    </a:cubicBezTo>
                    <a:lnTo>
                      <a:pt x="603" y="1714"/>
                    </a:lnTo>
                    <a:cubicBezTo>
                      <a:pt x="638" y="1761"/>
                      <a:pt x="691" y="1785"/>
                      <a:pt x="744" y="1785"/>
                    </a:cubicBezTo>
                    <a:cubicBezTo>
                      <a:pt x="796" y="1785"/>
                      <a:pt x="849" y="1761"/>
                      <a:pt x="884" y="1714"/>
                    </a:cubicBezTo>
                    <a:lnTo>
                      <a:pt x="1463" y="994"/>
                    </a:lnTo>
                    <a:cubicBezTo>
                      <a:pt x="1518" y="924"/>
                      <a:pt x="1510" y="814"/>
                      <a:pt x="1440" y="752"/>
                    </a:cubicBezTo>
                    <a:lnTo>
                      <a:pt x="626" y="48"/>
                    </a:lnTo>
                    <a:cubicBezTo>
                      <a:pt x="591" y="15"/>
                      <a:pt x="549" y="1"/>
                      <a:pt x="5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4"/>
              <p:cNvSpPr/>
              <p:nvPr/>
            </p:nvSpPr>
            <p:spPr>
              <a:xfrm>
                <a:off x="3011300" y="3002175"/>
                <a:ext cx="38175" cy="46675"/>
              </a:xfrm>
              <a:custGeom>
                <a:rect b="b" l="l" r="r" t="t"/>
                <a:pathLst>
                  <a:path extrusionOk="0" h="1867" w="1527">
                    <a:moveTo>
                      <a:pt x="1139" y="0"/>
                    </a:moveTo>
                    <a:cubicBezTo>
                      <a:pt x="1116" y="0"/>
                      <a:pt x="1093" y="7"/>
                      <a:pt x="1073" y="23"/>
                    </a:cubicBezTo>
                    <a:lnTo>
                      <a:pt x="63" y="774"/>
                    </a:lnTo>
                    <a:cubicBezTo>
                      <a:pt x="16" y="813"/>
                      <a:pt x="1" y="883"/>
                      <a:pt x="40" y="938"/>
                    </a:cubicBezTo>
                    <a:lnTo>
                      <a:pt x="650" y="1814"/>
                    </a:lnTo>
                    <a:cubicBezTo>
                      <a:pt x="673" y="1849"/>
                      <a:pt x="711" y="1866"/>
                      <a:pt x="749" y="1866"/>
                    </a:cubicBezTo>
                    <a:cubicBezTo>
                      <a:pt x="789" y="1866"/>
                      <a:pt x="829" y="1847"/>
                      <a:pt x="854" y="1807"/>
                    </a:cubicBezTo>
                    <a:lnTo>
                      <a:pt x="1503" y="766"/>
                    </a:lnTo>
                    <a:cubicBezTo>
                      <a:pt x="1519" y="735"/>
                      <a:pt x="1526" y="696"/>
                      <a:pt x="1511" y="656"/>
                    </a:cubicBezTo>
                    <a:lnTo>
                      <a:pt x="1253" y="77"/>
                    </a:lnTo>
                    <a:cubicBezTo>
                      <a:pt x="1231" y="30"/>
                      <a:pt x="1186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" name="Google Shape;983;p34"/>
            <p:cNvGrpSpPr/>
            <p:nvPr/>
          </p:nvGrpSpPr>
          <p:grpSpPr>
            <a:xfrm>
              <a:off x="7245112" y="2135127"/>
              <a:ext cx="1671907" cy="5102509"/>
              <a:chOff x="7245112" y="2265777"/>
              <a:chExt cx="1671907" cy="5102509"/>
            </a:xfrm>
          </p:grpSpPr>
          <p:sp>
            <p:nvSpPr>
              <p:cNvPr id="984" name="Google Shape;984;p34"/>
              <p:cNvSpPr/>
              <p:nvPr/>
            </p:nvSpPr>
            <p:spPr>
              <a:xfrm>
                <a:off x="7270237" y="4346544"/>
                <a:ext cx="1446128" cy="3019196"/>
              </a:xfrm>
              <a:custGeom>
                <a:rect b="b" l="l" r="r" t="t"/>
                <a:pathLst>
                  <a:path extrusionOk="0" h="17904" w="8576">
                    <a:moveTo>
                      <a:pt x="2880" y="1"/>
                    </a:moveTo>
                    <a:lnTo>
                      <a:pt x="0" y="17848"/>
                    </a:lnTo>
                    <a:lnTo>
                      <a:pt x="783" y="17864"/>
                    </a:lnTo>
                    <a:lnTo>
                      <a:pt x="2441" y="17880"/>
                    </a:lnTo>
                    <a:lnTo>
                      <a:pt x="3091" y="17887"/>
                    </a:lnTo>
                    <a:lnTo>
                      <a:pt x="5008" y="5345"/>
                    </a:lnTo>
                    <a:lnTo>
                      <a:pt x="5180" y="5353"/>
                    </a:lnTo>
                    <a:lnTo>
                      <a:pt x="5211" y="17903"/>
                    </a:lnTo>
                    <a:lnTo>
                      <a:pt x="5657" y="17895"/>
                    </a:lnTo>
                    <a:lnTo>
                      <a:pt x="7316" y="17872"/>
                    </a:lnTo>
                    <a:lnTo>
                      <a:pt x="8576" y="17848"/>
                    </a:lnTo>
                    <a:lnTo>
                      <a:pt x="8513" y="4570"/>
                    </a:lnTo>
                    <a:cubicBezTo>
                      <a:pt x="8529" y="3890"/>
                      <a:pt x="8310" y="337"/>
                      <a:pt x="7848" y="71"/>
                    </a:cubicBezTo>
                    <a:lnTo>
                      <a:pt x="47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4"/>
              <p:cNvSpPr/>
              <p:nvPr/>
            </p:nvSpPr>
            <p:spPr>
              <a:xfrm>
                <a:off x="8581623" y="3738114"/>
                <a:ext cx="335395" cy="1643179"/>
              </a:xfrm>
              <a:custGeom>
                <a:rect b="b" l="l" r="r" t="t"/>
                <a:pathLst>
                  <a:path extrusionOk="0" h="9744" w="1989">
                    <a:moveTo>
                      <a:pt x="1738" y="0"/>
                    </a:moveTo>
                    <a:cubicBezTo>
                      <a:pt x="1624" y="0"/>
                      <a:pt x="157" y="268"/>
                      <a:pt x="157" y="268"/>
                    </a:cubicBezTo>
                    <a:lnTo>
                      <a:pt x="87" y="761"/>
                    </a:lnTo>
                    <a:cubicBezTo>
                      <a:pt x="72" y="627"/>
                      <a:pt x="62" y="581"/>
                      <a:pt x="56" y="581"/>
                    </a:cubicBezTo>
                    <a:cubicBezTo>
                      <a:pt x="42" y="581"/>
                      <a:pt x="43" y="781"/>
                      <a:pt x="32" y="792"/>
                    </a:cubicBezTo>
                    <a:cubicBezTo>
                      <a:pt x="8" y="808"/>
                      <a:pt x="1" y="823"/>
                      <a:pt x="1" y="847"/>
                    </a:cubicBezTo>
                    <a:lnTo>
                      <a:pt x="8" y="956"/>
                    </a:lnTo>
                    <a:lnTo>
                      <a:pt x="16" y="1175"/>
                    </a:lnTo>
                    <a:lnTo>
                      <a:pt x="48" y="1614"/>
                    </a:lnTo>
                    <a:lnTo>
                      <a:pt x="102" y="2482"/>
                    </a:lnTo>
                    <a:cubicBezTo>
                      <a:pt x="149" y="3069"/>
                      <a:pt x="188" y="3648"/>
                      <a:pt x="235" y="4235"/>
                    </a:cubicBezTo>
                    <a:cubicBezTo>
                      <a:pt x="282" y="4814"/>
                      <a:pt x="337" y="5393"/>
                      <a:pt x="392" y="5980"/>
                    </a:cubicBezTo>
                    <a:cubicBezTo>
                      <a:pt x="447" y="6559"/>
                      <a:pt x="509" y="7138"/>
                      <a:pt x="580" y="7724"/>
                    </a:cubicBezTo>
                    <a:lnTo>
                      <a:pt x="611" y="7717"/>
                    </a:lnTo>
                    <a:lnTo>
                      <a:pt x="611" y="7717"/>
                    </a:lnTo>
                    <a:cubicBezTo>
                      <a:pt x="525" y="7904"/>
                      <a:pt x="533" y="8077"/>
                      <a:pt x="533" y="8077"/>
                    </a:cubicBezTo>
                    <a:cubicBezTo>
                      <a:pt x="423" y="8241"/>
                      <a:pt x="282" y="8382"/>
                      <a:pt x="165" y="8538"/>
                    </a:cubicBezTo>
                    <a:cubicBezTo>
                      <a:pt x="149" y="8562"/>
                      <a:pt x="141" y="8577"/>
                      <a:pt x="141" y="8593"/>
                    </a:cubicBezTo>
                    <a:cubicBezTo>
                      <a:pt x="141" y="8616"/>
                      <a:pt x="149" y="8640"/>
                      <a:pt x="165" y="8656"/>
                    </a:cubicBezTo>
                    <a:cubicBezTo>
                      <a:pt x="213" y="8704"/>
                      <a:pt x="273" y="8725"/>
                      <a:pt x="335" y="8725"/>
                    </a:cubicBezTo>
                    <a:cubicBezTo>
                      <a:pt x="393" y="8725"/>
                      <a:pt x="452" y="8706"/>
                      <a:pt x="501" y="8671"/>
                    </a:cubicBezTo>
                    <a:cubicBezTo>
                      <a:pt x="564" y="8632"/>
                      <a:pt x="611" y="8577"/>
                      <a:pt x="658" y="8523"/>
                    </a:cubicBezTo>
                    <a:cubicBezTo>
                      <a:pt x="689" y="8491"/>
                      <a:pt x="783" y="8397"/>
                      <a:pt x="783" y="8358"/>
                    </a:cubicBezTo>
                    <a:lnTo>
                      <a:pt x="783" y="8358"/>
                    </a:lnTo>
                    <a:cubicBezTo>
                      <a:pt x="783" y="8358"/>
                      <a:pt x="814" y="8554"/>
                      <a:pt x="548" y="9461"/>
                    </a:cubicBezTo>
                    <a:cubicBezTo>
                      <a:pt x="501" y="9610"/>
                      <a:pt x="767" y="9688"/>
                      <a:pt x="767" y="9688"/>
                    </a:cubicBezTo>
                    <a:cubicBezTo>
                      <a:pt x="833" y="9726"/>
                      <a:pt x="897" y="9743"/>
                      <a:pt x="958" y="9743"/>
                    </a:cubicBezTo>
                    <a:cubicBezTo>
                      <a:pt x="1526" y="9743"/>
                      <a:pt x="1871" y="8256"/>
                      <a:pt x="1871" y="8256"/>
                    </a:cubicBezTo>
                    <a:lnTo>
                      <a:pt x="1941" y="7740"/>
                    </a:lnTo>
                    <a:cubicBezTo>
                      <a:pt x="1972" y="7513"/>
                      <a:pt x="1988" y="7294"/>
                      <a:pt x="1988" y="7067"/>
                    </a:cubicBezTo>
                    <a:cubicBezTo>
                      <a:pt x="1988" y="6676"/>
                      <a:pt x="1980" y="6277"/>
                      <a:pt x="1972" y="5886"/>
                    </a:cubicBezTo>
                    <a:cubicBezTo>
                      <a:pt x="1957" y="5299"/>
                      <a:pt x="1949" y="4720"/>
                      <a:pt x="1925" y="4133"/>
                    </a:cubicBezTo>
                    <a:cubicBezTo>
                      <a:pt x="1910" y="3546"/>
                      <a:pt x="1879" y="2967"/>
                      <a:pt x="1855" y="2380"/>
                    </a:cubicBezTo>
                    <a:lnTo>
                      <a:pt x="1808" y="1504"/>
                    </a:lnTo>
                    <a:lnTo>
                      <a:pt x="1785" y="1074"/>
                    </a:lnTo>
                    <a:lnTo>
                      <a:pt x="1769" y="855"/>
                    </a:lnTo>
                    <a:lnTo>
                      <a:pt x="1745" y="2"/>
                    </a:lnTo>
                    <a:cubicBezTo>
                      <a:pt x="1745" y="1"/>
                      <a:pt x="1743" y="0"/>
                      <a:pt x="1738" y="0"/>
                    </a:cubicBezTo>
                    <a:close/>
                  </a:path>
                </a:pathLst>
              </a:custGeom>
              <a:solidFill>
                <a:srgbClr val="9154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4"/>
              <p:cNvSpPr/>
              <p:nvPr/>
            </p:nvSpPr>
            <p:spPr>
              <a:xfrm>
                <a:off x="7734626" y="4539292"/>
                <a:ext cx="209938" cy="294268"/>
              </a:xfrm>
              <a:custGeom>
                <a:rect b="b" l="l" r="r" t="t"/>
                <a:pathLst>
                  <a:path extrusionOk="0" h="1745" w="1245">
                    <a:moveTo>
                      <a:pt x="1182" y="0"/>
                    </a:moveTo>
                    <a:cubicBezTo>
                      <a:pt x="1166" y="0"/>
                      <a:pt x="1151" y="8"/>
                      <a:pt x="1135" y="24"/>
                    </a:cubicBezTo>
                    <a:cubicBezTo>
                      <a:pt x="1119" y="31"/>
                      <a:pt x="1111" y="47"/>
                      <a:pt x="1111" y="63"/>
                    </a:cubicBezTo>
                    <a:lnTo>
                      <a:pt x="1088" y="485"/>
                    </a:lnTo>
                    <a:cubicBezTo>
                      <a:pt x="1064" y="1009"/>
                      <a:pt x="689" y="1455"/>
                      <a:pt x="180" y="1581"/>
                    </a:cubicBezTo>
                    <a:lnTo>
                      <a:pt x="55" y="1612"/>
                    </a:lnTo>
                    <a:cubicBezTo>
                      <a:pt x="39" y="1612"/>
                      <a:pt x="24" y="1628"/>
                      <a:pt x="16" y="1643"/>
                    </a:cubicBezTo>
                    <a:cubicBezTo>
                      <a:pt x="8" y="1659"/>
                      <a:pt x="0" y="1675"/>
                      <a:pt x="8" y="1690"/>
                    </a:cubicBezTo>
                    <a:cubicBezTo>
                      <a:pt x="16" y="1722"/>
                      <a:pt x="39" y="1745"/>
                      <a:pt x="71" y="1745"/>
                    </a:cubicBezTo>
                    <a:lnTo>
                      <a:pt x="212" y="1714"/>
                    </a:lnTo>
                    <a:cubicBezTo>
                      <a:pt x="783" y="1573"/>
                      <a:pt x="1197" y="1072"/>
                      <a:pt x="1229" y="493"/>
                    </a:cubicBezTo>
                    <a:lnTo>
                      <a:pt x="1244" y="71"/>
                    </a:lnTo>
                    <a:cubicBezTo>
                      <a:pt x="1244" y="55"/>
                      <a:pt x="1244" y="39"/>
                      <a:pt x="1229" y="24"/>
                    </a:cubicBezTo>
                    <a:cubicBezTo>
                      <a:pt x="1221" y="8"/>
                      <a:pt x="1197" y="0"/>
                      <a:pt x="11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4"/>
              <p:cNvSpPr/>
              <p:nvPr/>
            </p:nvSpPr>
            <p:spPr>
              <a:xfrm>
                <a:off x="8552620" y="3764759"/>
                <a:ext cx="163735" cy="772011"/>
              </a:xfrm>
              <a:custGeom>
                <a:rect b="b" l="l" r="r" t="t"/>
                <a:pathLst>
                  <a:path extrusionOk="0" h="4578" w="971">
                    <a:moveTo>
                      <a:pt x="0" y="0"/>
                    </a:moveTo>
                    <a:lnTo>
                      <a:pt x="493" y="4577"/>
                    </a:lnTo>
                    <a:lnTo>
                      <a:pt x="971" y="1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4"/>
              <p:cNvSpPr/>
              <p:nvPr/>
            </p:nvSpPr>
            <p:spPr>
              <a:xfrm>
                <a:off x="7342745" y="3188707"/>
                <a:ext cx="1542582" cy="1347394"/>
              </a:xfrm>
              <a:custGeom>
                <a:rect b="b" l="l" r="r" t="t"/>
                <a:pathLst>
                  <a:path extrusionOk="0" h="7990" w="9148">
                    <a:moveTo>
                      <a:pt x="4847" y="0"/>
                    </a:moveTo>
                    <a:cubicBezTo>
                      <a:pt x="4331" y="0"/>
                      <a:pt x="3813" y="35"/>
                      <a:pt x="3302" y="75"/>
                    </a:cubicBezTo>
                    <a:cubicBezTo>
                      <a:pt x="2950" y="106"/>
                      <a:pt x="2590" y="153"/>
                      <a:pt x="2238" y="232"/>
                    </a:cubicBezTo>
                    <a:cubicBezTo>
                      <a:pt x="2043" y="271"/>
                      <a:pt x="1855" y="318"/>
                      <a:pt x="1675" y="412"/>
                    </a:cubicBezTo>
                    <a:cubicBezTo>
                      <a:pt x="1589" y="466"/>
                      <a:pt x="1503" y="529"/>
                      <a:pt x="1424" y="592"/>
                    </a:cubicBezTo>
                    <a:cubicBezTo>
                      <a:pt x="1198" y="764"/>
                      <a:pt x="1010" y="983"/>
                      <a:pt x="853" y="1225"/>
                    </a:cubicBezTo>
                    <a:cubicBezTo>
                      <a:pt x="392" y="1898"/>
                      <a:pt x="149" y="2704"/>
                      <a:pt x="0" y="3494"/>
                    </a:cubicBezTo>
                    <a:lnTo>
                      <a:pt x="173" y="3502"/>
                    </a:lnTo>
                    <a:lnTo>
                      <a:pt x="1855" y="3549"/>
                    </a:lnTo>
                    <a:cubicBezTo>
                      <a:pt x="1878" y="3737"/>
                      <a:pt x="1894" y="3886"/>
                      <a:pt x="1910" y="3964"/>
                    </a:cubicBezTo>
                    <a:lnTo>
                      <a:pt x="1925" y="4050"/>
                    </a:lnTo>
                    <a:lnTo>
                      <a:pt x="2418" y="6726"/>
                    </a:lnTo>
                    <a:lnTo>
                      <a:pt x="2450" y="6867"/>
                    </a:lnTo>
                    <a:lnTo>
                      <a:pt x="2622" y="6961"/>
                    </a:lnTo>
                    <a:lnTo>
                      <a:pt x="3928" y="7657"/>
                    </a:lnTo>
                    <a:cubicBezTo>
                      <a:pt x="4343" y="7879"/>
                      <a:pt x="4801" y="7989"/>
                      <a:pt x="5260" y="7989"/>
                    </a:cubicBezTo>
                    <a:cubicBezTo>
                      <a:pt x="5563" y="7989"/>
                      <a:pt x="5866" y="7941"/>
                      <a:pt x="6158" y="7845"/>
                    </a:cubicBezTo>
                    <a:lnTo>
                      <a:pt x="7614" y="7352"/>
                    </a:lnTo>
                    <a:lnTo>
                      <a:pt x="7582" y="4206"/>
                    </a:lnTo>
                    <a:cubicBezTo>
                      <a:pt x="7606" y="4113"/>
                      <a:pt x="7637" y="3956"/>
                      <a:pt x="7676" y="3768"/>
                    </a:cubicBezTo>
                    <a:lnTo>
                      <a:pt x="9147" y="3338"/>
                    </a:lnTo>
                    <a:cubicBezTo>
                      <a:pt x="9085" y="2376"/>
                      <a:pt x="8748" y="1249"/>
                      <a:pt x="7895" y="685"/>
                    </a:cubicBezTo>
                    <a:cubicBezTo>
                      <a:pt x="7668" y="537"/>
                      <a:pt x="7410" y="419"/>
                      <a:pt x="7152" y="333"/>
                    </a:cubicBezTo>
                    <a:cubicBezTo>
                      <a:pt x="6408" y="79"/>
                      <a:pt x="5629" y="0"/>
                      <a:pt x="4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4"/>
              <p:cNvSpPr/>
              <p:nvPr/>
            </p:nvSpPr>
            <p:spPr>
              <a:xfrm>
                <a:off x="7939167" y="3182805"/>
                <a:ext cx="424935" cy="843344"/>
              </a:xfrm>
              <a:custGeom>
                <a:rect b="b" l="l" r="r" t="t"/>
                <a:pathLst>
                  <a:path extrusionOk="0" h="5001" w="2520">
                    <a:moveTo>
                      <a:pt x="2441" y="1"/>
                    </a:moveTo>
                    <a:cubicBezTo>
                      <a:pt x="2418" y="1"/>
                      <a:pt x="2394" y="24"/>
                      <a:pt x="2394" y="48"/>
                    </a:cubicBezTo>
                    <a:cubicBezTo>
                      <a:pt x="2394" y="87"/>
                      <a:pt x="2426" y="3968"/>
                      <a:pt x="1628" y="4766"/>
                    </a:cubicBezTo>
                    <a:cubicBezTo>
                      <a:pt x="1534" y="4860"/>
                      <a:pt x="1440" y="4907"/>
                      <a:pt x="1338" y="4907"/>
                    </a:cubicBezTo>
                    <a:cubicBezTo>
                      <a:pt x="243" y="4907"/>
                      <a:pt x="94" y="118"/>
                      <a:pt x="94" y="63"/>
                    </a:cubicBezTo>
                    <a:cubicBezTo>
                      <a:pt x="94" y="40"/>
                      <a:pt x="71" y="24"/>
                      <a:pt x="47" y="24"/>
                    </a:cubicBezTo>
                    <a:cubicBezTo>
                      <a:pt x="24" y="24"/>
                      <a:pt x="0" y="40"/>
                      <a:pt x="0" y="71"/>
                    </a:cubicBezTo>
                    <a:cubicBezTo>
                      <a:pt x="8" y="267"/>
                      <a:pt x="157" y="5000"/>
                      <a:pt x="1338" y="5000"/>
                    </a:cubicBezTo>
                    <a:cubicBezTo>
                      <a:pt x="1463" y="5000"/>
                      <a:pt x="1588" y="4946"/>
                      <a:pt x="1698" y="4836"/>
                    </a:cubicBezTo>
                    <a:cubicBezTo>
                      <a:pt x="2520" y="4007"/>
                      <a:pt x="2488" y="212"/>
                      <a:pt x="2488" y="48"/>
                    </a:cubicBezTo>
                    <a:cubicBezTo>
                      <a:pt x="2488" y="24"/>
                      <a:pt x="2473" y="1"/>
                      <a:pt x="2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4"/>
              <p:cNvSpPr/>
              <p:nvPr/>
            </p:nvSpPr>
            <p:spPr>
              <a:xfrm>
                <a:off x="7978625" y="3182805"/>
                <a:ext cx="344670" cy="479092"/>
              </a:xfrm>
              <a:custGeom>
                <a:rect b="b" l="l" r="r" t="t"/>
                <a:pathLst>
                  <a:path extrusionOk="0" h="2841" w="2044">
                    <a:moveTo>
                      <a:pt x="1980" y="1"/>
                    </a:moveTo>
                    <a:cubicBezTo>
                      <a:pt x="1949" y="1"/>
                      <a:pt x="1933" y="24"/>
                      <a:pt x="1933" y="48"/>
                    </a:cubicBezTo>
                    <a:cubicBezTo>
                      <a:pt x="1933" y="71"/>
                      <a:pt x="1949" y="2043"/>
                      <a:pt x="1394" y="2606"/>
                    </a:cubicBezTo>
                    <a:cubicBezTo>
                      <a:pt x="1300" y="2700"/>
                      <a:pt x="1198" y="2747"/>
                      <a:pt x="1088" y="2747"/>
                    </a:cubicBezTo>
                    <a:cubicBezTo>
                      <a:pt x="212" y="2747"/>
                      <a:pt x="95" y="87"/>
                      <a:pt x="95" y="55"/>
                    </a:cubicBezTo>
                    <a:cubicBezTo>
                      <a:pt x="95" y="32"/>
                      <a:pt x="71" y="8"/>
                      <a:pt x="48" y="8"/>
                    </a:cubicBezTo>
                    <a:cubicBezTo>
                      <a:pt x="16" y="16"/>
                      <a:pt x="1" y="32"/>
                      <a:pt x="1" y="63"/>
                    </a:cubicBezTo>
                    <a:cubicBezTo>
                      <a:pt x="1" y="173"/>
                      <a:pt x="126" y="2841"/>
                      <a:pt x="1088" y="2841"/>
                    </a:cubicBezTo>
                    <a:cubicBezTo>
                      <a:pt x="1229" y="2841"/>
                      <a:pt x="1354" y="2786"/>
                      <a:pt x="1464" y="2677"/>
                    </a:cubicBezTo>
                    <a:cubicBezTo>
                      <a:pt x="2043" y="2082"/>
                      <a:pt x="2027" y="126"/>
                      <a:pt x="2027" y="48"/>
                    </a:cubicBezTo>
                    <a:cubicBezTo>
                      <a:pt x="2027" y="24"/>
                      <a:pt x="2004" y="1"/>
                      <a:pt x="19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4"/>
              <p:cNvSpPr/>
              <p:nvPr/>
            </p:nvSpPr>
            <p:spPr>
              <a:xfrm>
                <a:off x="7541889" y="4389208"/>
                <a:ext cx="431680" cy="309782"/>
              </a:xfrm>
              <a:custGeom>
                <a:rect b="b" l="l" r="r" t="t"/>
                <a:pathLst>
                  <a:path extrusionOk="0" h="1837" w="2560">
                    <a:moveTo>
                      <a:pt x="1471" y="0"/>
                    </a:moveTo>
                    <a:cubicBezTo>
                      <a:pt x="1392" y="0"/>
                      <a:pt x="1314" y="28"/>
                      <a:pt x="1253" y="84"/>
                    </a:cubicBezTo>
                    <a:lnTo>
                      <a:pt x="768" y="507"/>
                    </a:lnTo>
                    <a:cubicBezTo>
                      <a:pt x="1" y="1493"/>
                      <a:pt x="956" y="1837"/>
                      <a:pt x="956" y="1837"/>
                    </a:cubicBezTo>
                    <a:cubicBezTo>
                      <a:pt x="1503" y="1626"/>
                      <a:pt x="1597" y="1109"/>
                      <a:pt x="1597" y="1109"/>
                    </a:cubicBezTo>
                    <a:lnTo>
                      <a:pt x="1769" y="1164"/>
                    </a:lnTo>
                    <a:cubicBezTo>
                      <a:pt x="1870" y="1200"/>
                      <a:pt x="1975" y="1218"/>
                      <a:pt x="2079" y="1218"/>
                    </a:cubicBezTo>
                    <a:cubicBezTo>
                      <a:pt x="2178" y="1218"/>
                      <a:pt x="2277" y="1202"/>
                      <a:pt x="2372" y="1172"/>
                    </a:cubicBezTo>
                    <a:cubicBezTo>
                      <a:pt x="2419" y="1148"/>
                      <a:pt x="2427" y="1078"/>
                      <a:pt x="2380" y="1054"/>
                    </a:cubicBezTo>
                    <a:lnTo>
                      <a:pt x="1699" y="710"/>
                    </a:lnTo>
                    <a:lnTo>
                      <a:pt x="1699" y="710"/>
                    </a:lnTo>
                    <a:lnTo>
                      <a:pt x="2333" y="929"/>
                    </a:lnTo>
                    <a:cubicBezTo>
                      <a:pt x="2352" y="938"/>
                      <a:pt x="2374" y="942"/>
                      <a:pt x="2396" y="942"/>
                    </a:cubicBezTo>
                    <a:cubicBezTo>
                      <a:pt x="2435" y="942"/>
                      <a:pt x="2475" y="928"/>
                      <a:pt x="2505" y="898"/>
                    </a:cubicBezTo>
                    <a:cubicBezTo>
                      <a:pt x="2560" y="859"/>
                      <a:pt x="2560" y="773"/>
                      <a:pt x="2497" y="734"/>
                    </a:cubicBezTo>
                    <a:lnTo>
                      <a:pt x="2333" y="629"/>
                    </a:lnTo>
                    <a:lnTo>
                      <a:pt x="2333" y="629"/>
                    </a:lnTo>
                    <a:lnTo>
                      <a:pt x="2380" y="491"/>
                    </a:lnTo>
                    <a:cubicBezTo>
                      <a:pt x="2427" y="366"/>
                      <a:pt x="2348" y="225"/>
                      <a:pt x="2215" y="194"/>
                    </a:cubicBezTo>
                    <a:lnTo>
                      <a:pt x="1566" y="14"/>
                    </a:lnTo>
                    <a:cubicBezTo>
                      <a:pt x="1535" y="5"/>
                      <a:pt x="1503" y="0"/>
                      <a:pt x="1471" y="0"/>
                    </a:cubicBez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4"/>
              <p:cNvSpPr/>
              <p:nvPr/>
            </p:nvSpPr>
            <p:spPr>
              <a:xfrm>
                <a:off x="7282040" y="3771860"/>
                <a:ext cx="683606" cy="905233"/>
              </a:xfrm>
              <a:custGeom>
                <a:rect b="b" l="l" r="r" t="t"/>
                <a:pathLst>
                  <a:path extrusionOk="0" h="5368" w="4054">
                    <a:moveTo>
                      <a:pt x="533" y="0"/>
                    </a:moveTo>
                    <a:cubicBezTo>
                      <a:pt x="509" y="86"/>
                      <a:pt x="478" y="165"/>
                      <a:pt x="454" y="251"/>
                    </a:cubicBezTo>
                    <a:cubicBezTo>
                      <a:pt x="368" y="493"/>
                      <a:pt x="290" y="744"/>
                      <a:pt x="220" y="1002"/>
                    </a:cubicBezTo>
                    <a:cubicBezTo>
                      <a:pt x="180" y="1127"/>
                      <a:pt x="149" y="1260"/>
                      <a:pt x="110" y="1393"/>
                    </a:cubicBezTo>
                    <a:cubicBezTo>
                      <a:pt x="79" y="1534"/>
                      <a:pt x="47" y="1675"/>
                      <a:pt x="16" y="1862"/>
                    </a:cubicBezTo>
                    <a:cubicBezTo>
                      <a:pt x="8" y="1909"/>
                      <a:pt x="8" y="1956"/>
                      <a:pt x="1" y="2027"/>
                    </a:cubicBezTo>
                    <a:lnTo>
                      <a:pt x="1" y="2074"/>
                    </a:lnTo>
                    <a:lnTo>
                      <a:pt x="1" y="2136"/>
                    </a:lnTo>
                    <a:cubicBezTo>
                      <a:pt x="1" y="2183"/>
                      <a:pt x="1" y="2238"/>
                      <a:pt x="16" y="2316"/>
                    </a:cubicBezTo>
                    <a:lnTo>
                      <a:pt x="16" y="2348"/>
                    </a:lnTo>
                    <a:lnTo>
                      <a:pt x="24" y="2387"/>
                    </a:lnTo>
                    <a:cubicBezTo>
                      <a:pt x="32" y="2410"/>
                      <a:pt x="40" y="2441"/>
                      <a:pt x="47" y="2465"/>
                    </a:cubicBezTo>
                    <a:cubicBezTo>
                      <a:pt x="55" y="2473"/>
                      <a:pt x="63" y="2496"/>
                      <a:pt x="71" y="2520"/>
                    </a:cubicBezTo>
                    <a:cubicBezTo>
                      <a:pt x="79" y="2535"/>
                      <a:pt x="87" y="2559"/>
                      <a:pt x="94" y="2582"/>
                    </a:cubicBezTo>
                    <a:cubicBezTo>
                      <a:pt x="110" y="2598"/>
                      <a:pt x="118" y="2614"/>
                      <a:pt x="126" y="2637"/>
                    </a:cubicBezTo>
                    <a:cubicBezTo>
                      <a:pt x="141" y="2653"/>
                      <a:pt x="157" y="2684"/>
                      <a:pt x="173" y="2708"/>
                    </a:cubicBezTo>
                    <a:cubicBezTo>
                      <a:pt x="188" y="2731"/>
                      <a:pt x="212" y="2754"/>
                      <a:pt x="227" y="2778"/>
                    </a:cubicBezTo>
                    <a:lnTo>
                      <a:pt x="259" y="2809"/>
                    </a:lnTo>
                    <a:lnTo>
                      <a:pt x="267" y="2817"/>
                    </a:lnTo>
                    <a:lnTo>
                      <a:pt x="274" y="2825"/>
                    </a:lnTo>
                    <a:lnTo>
                      <a:pt x="290" y="2841"/>
                    </a:lnTo>
                    <a:lnTo>
                      <a:pt x="360" y="2911"/>
                    </a:lnTo>
                    <a:lnTo>
                      <a:pt x="626" y="3169"/>
                    </a:lnTo>
                    <a:lnTo>
                      <a:pt x="1159" y="3693"/>
                    </a:lnTo>
                    <a:lnTo>
                      <a:pt x="1996" y="4515"/>
                    </a:lnTo>
                    <a:cubicBezTo>
                      <a:pt x="1996" y="4515"/>
                      <a:pt x="1996" y="4523"/>
                      <a:pt x="1996" y="4523"/>
                    </a:cubicBezTo>
                    <a:cubicBezTo>
                      <a:pt x="1816" y="5149"/>
                      <a:pt x="2450" y="5368"/>
                      <a:pt x="2450" y="5368"/>
                    </a:cubicBezTo>
                    <a:cubicBezTo>
                      <a:pt x="2997" y="5164"/>
                      <a:pt x="3083" y="4640"/>
                      <a:pt x="3083" y="4640"/>
                    </a:cubicBezTo>
                    <a:lnTo>
                      <a:pt x="3255" y="4703"/>
                    </a:lnTo>
                    <a:cubicBezTo>
                      <a:pt x="3353" y="4738"/>
                      <a:pt x="3455" y="4756"/>
                      <a:pt x="3557" y="4756"/>
                    </a:cubicBezTo>
                    <a:cubicBezTo>
                      <a:pt x="3658" y="4756"/>
                      <a:pt x="3760" y="4738"/>
                      <a:pt x="3858" y="4703"/>
                    </a:cubicBezTo>
                    <a:cubicBezTo>
                      <a:pt x="3913" y="4687"/>
                      <a:pt x="3921" y="4617"/>
                      <a:pt x="3866" y="4593"/>
                    </a:cubicBezTo>
                    <a:lnTo>
                      <a:pt x="3193" y="4249"/>
                    </a:lnTo>
                    <a:lnTo>
                      <a:pt x="3819" y="4468"/>
                    </a:lnTo>
                    <a:cubicBezTo>
                      <a:pt x="3839" y="4476"/>
                      <a:pt x="3859" y="4479"/>
                      <a:pt x="3879" y="4479"/>
                    </a:cubicBezTo>
                    <a:cubicBezTo>
                      <a:pt x="3921" y="4479"/>
                      <a:pt x="3962" y="4463"/>
                      <a:pt x="3999" y="4437"/>
                    </a:cubicBezTo>
                    <a:cubicBezTo>
                      <a:pt x="4054" y="4398"/>
                      <a:pt x="4046" y="4312"/>
                      <a:pt x="3991" y="4272"/>
                    </a:cubicBezTo>
                    <a:lnTo>
                      <a:pt x="3827" y="4171"/>
                    </a:lnTo>
                    <a:lnTo>
                      <a:pt x="3874" y="4030"/>
                    </a:lnTo>
                    <a:cubicBezTo>
                      <a:pt x="3913" y="3905"/>
                      <a:pt x="3842" y="3764"/>
                      <a:pt x="3709" y="3725"/>
                    </a:cubicBezTo>
                    <a:lnTo>
                      <a:pt x="3060" y="3553"/>
                    </a:lnTo>
                    <a:lnTo>
                      <a:pt x="2982" y="3459"/>
                    </a:lnTo>
                    <a:lnTo>
                      <a:pt x="2810" y="3365"/>
                    </a:lnTo>
                    <a:lnTo>
                      <a:pt x="1769" y="2042"/>
                    </a:lnTo>
                    <a:lnTo>
                      <a:pt x="1714" y="1980"/>
                    </a:lnTo>
                    <a:cubicBezTo>
                      <a:pt x="1722" y="1941"/>
                      <a:pt x="1738" y="1909"/>
                      <a:pt x="1745" y="1870"/>
                    </a:cubicBezTo>
                    <a:cubicBezTo>
                      <a:pt x="1784" y="1769"/>
                      <a:pt x="1824" y="1659"/>
                      <a:pt x="1871" y="1549"/>
                    </a:cubicBezTo>
                    <a:cubicBezTo>
                      <a:pt x="1949" y="1330"/>
                      <a:pt x="2043" y="1104"/>
                      <a:pt x="2137" y="884"/>
                    </a:cubicBezTo>
                    <a:cubicBezTo>
                      <a:pt x="2191" y="775"/>
                      <a:pt x="2238" y="658"/>
                      <a:pt x="2285" y="548"/>
                    </a:cubicBezTo>
                    <a:lnTo>
                      <a:pt x="2270" y="462"/>
                    </a:lnTo>
                    <a:cubicBezTo>
                      <a:pt x="2254" y="384"/>
                      <a:pt x="2238" y="235"/>
                      <a:pt x="2215" y="47"/>
                    </a:cubicBezTo>
                    <a:lnTo>
                      <a:pt x="533" y="0"/>
                    </a:lnTo>
                    <a:close/>
                  </a:path>
                </a:pathLst>
              </a:custGeom>
              <a:solidFill>
                <a:srgbClr val="9154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4"/>
              <p:cNvSpPr/>
              <p:nvPr/>
            </p:nvSpPr>
            <p:spPr>
              <a:xfrm>
                <a:off x="7613217" y="4390051"/>
                <a:ext cx="132033" cy="151940"/>
              </a:xfrm>
              <a:custGeom>
                <a:rect b="b" l="l" r="r" t="t"/>
                <a:pathLst>
                  <a:path extrusionOk="0" h="901" w="783">
                    <a:moveTo>
                      <a:pt x="783" y="1"/>
                    </a:moveTo>
                    <a:cubicBezTo>
                      <a:pt x="712" y="1"/>
                      <a:pt x="611" y="17"/>
                      <a:pt x="454" y="64"/>
                    </a:cubicBezTo>
                    <a:cubicBezTo>
                      <a:pt x="40" y="189"/>
                      <a:pt x="0" y="869"/>
                      <a:pt x="0" y="869"/>
                    </a:cubicBezTo>
                    <a:lnTo>
                      <a:pt x="32" y="901"/>
                    </a:lnTo>
                    <a:cubicBezTo>
                      <a:pt x="71" y="760"/>
                      <a:pt x="149" y="603"/>
                      <a:pt x="290" y="416"/>
                    </a:cubicBezTo>
                    <a:lnTo>
                      <a:pt x="783" y="1"/>
                    </a:ln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4"/>
              <p:cNvSpPr/>
              <p:nvPr/>
            </p:nvSpPr>
            <p:spPr>
              <a:xfrm>
                <a:off x="7661949" y="2265777"/>
                <a:ext cx="991178" cy="813664"/>
              </a:xfrm>
              <a:custGeom>
                <a:rect b="b" l="l" r="r" t="t"/>
                <a:pathLst>
                  <a:path extrusionOk="0" h="4825" w="5878">
                    <a:moveTo>
                      <a:pt x="2153" y="1"/>
                    </a:moveTo>
                    <a:cubicBezTo>
                      <a:pt x="1018" y="1"/>
                      <a:pt x="1" y="1659"/>
                      <a:pt x="1112" y="2371"/>
                    </a:cubicBezTo>
                    <a:cubicBezTo>
                      <a:pt x="1120" y="2379"/>
                      <a:pt x="1128" y="2387"/>
                      <a:pt x="1143" y="2387"/>
                    </a:cubicBezTo>
                    <a:cubicBezTo>
                      <a:pt x="1143" y="2387"/>
                      <a:pt x="1128" y="1714"/>
                      <a:pt x="1284" y="1589"/>
                    </a:cubicBezTo>
                    <a:cubicBezTo>
                      <a:pt x="1284" y="1589"/>
                      <a:pt x="1284" y="1918"/>
                      <a:pt x="1605" y="1965"/>
                    </a:cubicBezTo>
                    <a:cubicBezTo>
                      <a:pt x="1651" y="1972"/>
                      <a:pt x="1695" y="1975"/>
                      <a:pt x="1736" y="1975"/>
                    </a:cubicBezTo>
                    <a:cubicBezTo>
                      <a:pt x="2184" y="1975"/>
                      <a:pt x="2348" y="1579"/>
                      <a:pt x="2348" y="1472"/>
                    </a:cubicBezTo>
                    <a:cubicBezTo>
                      <a:pt x="2348" y="1472"/>
                      <a:pt x="2348" y="1941"/>
                      <a:pt x="2779" y="2004"/>
                    </a:cubicBezTo>
                    <a:cubicBezTo>
                      <a:pt x="2294" y="2450"/>
                      <a:pt x="2106" y="3154"/>
                      <a:pt x="2364" y="3795"/>
                    </a:cubicBezTo>
                    <a:cubicBezTo>
                      <a:pt x="2615" y="4436"/>
                      <a:pt x="3224" y="4825"/>
                      <a:pt x="3871" y="4825"/>
                    </a:cubicBezTo>
                    <a:cubicBezTo>
                      <a:pt x="4070" y="4825"/>
                      <a:pt x="4272" y="4788"/>
                      <a:pt x="4469" y="4711"/>
                    </a:cubicBezTo>
                    <a:cubicBezTo>
                      <a:pt x="5298" y="4382"/>
                      <a:pt x="5705" y="3443"/>
                      <a:pt x="5376" y="2606"/>
                    </a:cubicBezTo>
                    <a:cubicBezTo>
                      <a:pt x="5306" y="2434"/>
                      <a:pt x="5212" y="2278"/>
                      <a:pt x="5095" y="2145"/>
                    </a:cubicBezTo>
                    <a:cubicBezTo>
                      <a:pt x="5142" y="2121"/>
                      <a:pt x="5196" y="2098"/>
                      <a:pt x="5243" y="2066"/>
                    </a:cubicBezTo>
                    <a:cubicBezTo>
                      <a:pt x="5721" y="1792"/>
                      <a:pt x="5877" y="1182"/>
                      <a:pt x="5595" y="705"/>
                    </a:cubicBezTo>
                    <a:cubicBezTo>
                      <a:pt x="5414" y="388"/>
                      <a:pt x="5084" y="213"/>
                      <a:pt x="4743" y="213"/>
                    </a:cubicBezTo>
                    <a:cubicBezTo>
                      <a:pt x="4570" y="213"/>
                      <a:pt x="4395" y="258"/>
                      <a:pt x="4234" y="353"/>
                    </a:cubicBezTo>
                    <a:cubicBezTo>
                      <a:pt x="4101" y="423"/>
                      <a:pt x="3999" y="525"/>
                      <a:pt x="3921" y="642"/>
                    </a:cubicBezTo>
                    <a:cubicBezTo>
                      <a:pt x="3663" y="290"/>
                      <a:pt x="3178" y="1"/>
                      <a:pt x="2153" y="1"/>
                    </a:cubicBezTo>
                    <a:close/>
                  </a:path>
                </a:pathLst>
              </a:custGeom>
              <a:solidFill>
                <a:srgbClr val="30150C"/>
              </a:solidFill>
              <a:ln cap="flat" cmpd="sng" w="9525">
                <a:solidFill>
                  <a:srgbClr val="30150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4"/>
              <p:cNvSpPr/>
              <p:nvPr/>
            </p:nvSpPr>
            <p:spPr>
              <a:xfrm>
                <a:off x="7739854" y="2850260"/>
                <a:ext cx="182284" cy="200844"/>
              </a:xfrm>
              <a:custGeom>
                <a:rect b="b" l="l" r="r" t="t"/>
                <a:pathLst>
                  <a:path extrusionOk="0" h="1191" w="1081">
                    <a:moveTo>
                      <a:pt x="540" y="95"/>
                    </a:moveTo>
                    <a:cubicBezTo>
                      <a:pt x="783" y="95"/>
                      <a:pt x="986" y="314"/>
                      <a:pt x="986" y="596"/>
                    </a:cubicBezTo>
                    <a:cubicBezTo>
                      <a:pt x="986" y="869"/>
                      <a:pt x="783" y="1096"/>
                      <a:pt x="540" y="1096"/>
                    </a:cubicBezTo>
                    <a:cubicBezTo>
                      <a:pt x="298" y="1096"/>
                      <a:pt x="95" y="869"/>
                      <a:pt x="95" y="596"/>
                    </a:cubicBezTo>
                    <a:cubicBezTo>
                      <a:pt x="95" y="314"/>
                      <a:pt x="298" y="95"/>
                      <a:pt x="540" y="95"/>
                    </a:cubicBezTo>
                    <a:close/>
                    <a:moveTo>
                      <a:pt x="540" y="1"/>
                    </a:moveTo>
                    <a:cubicBezTo>
                      <a:pt x="243" y="1"/>
                      <a:pt x="1" y="267"/>
                      <a:pt x="1" y="596"/>
                    </a:cubicBezTo>
                    <a:cubicBezTo>
                      <a:pt x="1" y="924"/>
                      <a:pt x="243" y="1190"/>
                      <a:pt x="540" y="1190"/>
                    </a:cubicBezTo>
                    <a:cubicBezTo>
                      <a:pt x="838" y="1190"/>
                      <a:pt x="1080" y="924"/>
                      <a:pt x="1080" y="596"/>
                    </a:cubicBezTo>
                    <a:cubicBezTo>
                      <a:pt x="1080" y="267"/>
                      <a:pt x="838" y="1"/>
                      <a:pt x="5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4"/>
              <p:cNvSpPr/>
              <p:nvPr/>
            </p:nvSpPr>
            <p:spPr>
              <a:xfrm>
                <a:off x="8259721" y="2439975"/>
                <a:ext cx="113653" cy="302363"/>
              </a:xfrm>
              <a:custGeom>
                <a:rect b="b" l="l" r="r" t="t"/>
                <a:pathLst>
                  <a:path extrusionOk="0" h="1793" w="674">
                    <a:moveTo>
                      <a:pt x="0" y="0"/>
                    </a:moveTo>
                    <a:lnTo>
                      <a:pt x="0" y="0"/>
                    </a:lnTo>
                    <a:cubicBezTo>
                      <a:pt x="220" y="266"/>
                      <a:pt x="400" y="744"/>
                      <a:pt x="360" y="1119"/>
                    </a:cubicBezTo>
                    <a:lnTo>
                      <a:pt x="266" y="1745"/>
                    </a:lnTo>
                    <a:lnTo>
                      <a:pt x="540" y="1792"/>
                    </a:lnTo>
                    <a:lnTo>
                      <a:pt x="634" y="1057"/>
                    </a:lnTo>
                    <a:cubicBezTo>
                      <a:pt x="673" y="626"/>
                      <a:pt x="282" y="282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4"/>
              <p:cNvSpPr/>
              <p:nvPr/>
            </p:nvSpPr>
            <p:spPr>
              <a:xfrm>
                <a:off x="7827032" y="2513836"/>
                <a:ext cx="609579" cy="867121"/>
              </a:xfrm>
              <a:custGeom>
                <a:rect b="b" l="l" r="r" t="t"/>
                <a:pathLst>
                  <a:path extrusionOk="0" h="5142" w="3615">
                    <a:moveTo>
                      <a:pt x="1369" y="1"/>
                    </a:moveTo>
                    <a:cubicBezTo>
                      <a:pt x="1369" y="108"/>
                      <a:pt x="1205" y="504"/>
                      <a:pt x="757" y="504"/>
                    </a:cubicBezTo>
                    <a:cubicBezTo>
                      <a:pt x="716" y="504"/>
                      <a:pt x="672" y="501"/>
                      <a:pt x="626" y="494"/>
                    </a:cubicBezTo>
                    <a:cubicBezTo>
                      <a:pt x="305" y="447"/>
                      <a:pt x="305" y="118"/>
                      <a:pt x="305" y="118"/>
                    </a:cubicBezTo>
                    <a:cubicBezTo>
                      <a:pt x="150" y="242"/>
                      <a:pt x="141" y="901"/>
                      <a:pt x="133" y="901"/>
                    </a:cubicBezTo>
                    <a:cubicBezTo>
                      <a:pt x="133" y="901"/>
                      <a:pt x="133" y="900"/>
                      <a:pt x="133" y="900"/>
                    </a:cubicBezTo>
                    <a:lnTo>
                      <a:pt x="31" y="1988"/>
                    </a:lnTo>
                    <a:cubicBezTo>
                      <a:pt x="0" y="2317"/>
                      <a:pt x="86" y="2630"/>
                      <a:pt x="258" y="2880"/>
                    </a:cubicBezTo>
                    <a:cubicBezTo>
                      <a:pt x="423" y="3193"/>
                      <a:pt x="704" y="3436"/>
                      <a:pt x="1049" y="3553"/>
                    </a:cubicBezTo>
                    <a:lnTo>
                      <a:pt x="1049" y="4281"/>
                    </a:lnTo>
                    <a:cubicBezTo>
                      <a:pt x="1049" y="4758"/>
                      <a:pt x="1432" y="5141"/>
                      <a:pt x="1909" y="5141"/>
                    </a:cubicBezTo>
                    <a:cubicBezTo>
                      <a:pt x="2379" y="5141"/>
                      <a:pt x="2770" y="4758"/>
                      <a:pt x="2770" y="4281"/>
                    </a:cubicBezTo>
                    <a:lnTo>
                      <a:pt x="2770" y="2802"/>
                    </a:lnTo>
                    <a:cubicBezTo>
                      <a:pt x="2825" y="2677"/>
                      <a:pt x="2864" y="2536"/>
                      <a:pt x="2879" y="2379"/>
                    </a:cubicBezTo>
                    <a:lnTo>
                      <a:pt x="2895" y="2223"/>
                    </a:lnTo>
                    <a:lnTo>
                      <a:pt x="3059" y="2238"/>
                    </a:lnTo>
                    <a:cubicBezTo>
                      <a:pt x="3078" y="2241"/>
                      <a:pt x="3097" y="2242"/>
                      <a:pt x="3115" y="2242"/>
                    </a:cubicBezTo>
                    <a:cubicBezTo>
                      <a:pt x="3358" y="2242"/>
                      <a:pt x="3562" y="2055"/>
                      <a:pt x="3584" y="1808"/>
                    </a:cubicBezTo>
                    <a:lnTo>
                      <a:pt x="3584" y="1792"/>
                    </a:lnTo>
                    <a:cubicBezTo>
                      <a:pt x="3615" y="1526"/>
                      <a:pt x="3419" y="1292"/>
                      <a:pt x="3153" y="1268"/>
                    </a:cubicBezTo>
                    <a:lnTo>
                      <a:pt x="3130" y="1260"/>
                    </a:lnTo>
                    <a:lnTo>
                      <a:pt x="3114" y="1354"/>
                    </a:lnTo>
                    <a:lnTo>
                      <a:pt x="2668" y="1284"/>
                    </a:lnTo>
                    <a:cubicBezTo>
                      <a:pt x="2394" y="1237"/>
                      <a:pt x="2214" y="838"/>
                      <a:pt x="2199" y="306"/>
                    </a:cubicBezTo>
                    <a:cubicBezTo>
                      <a:pt x="2167" y="447"/>
                      <a:pt x="2066" y="541"/>
                      <a:pt x="1909" y="541"/>
                    </a:cubicBezTo>
                    <a:cubicBezTo>
                      <a:pt x="1377" y="541"/>
                      <a:pt x="1369" y="1"/>
                      <a:pt x="1369" y="1"/>
                    </a:cubicBezTo>
                    <a:close/>
                  </a:path>
                </a:pathLst>
              </a:custGeom>
              <a:solidFill>
                <a:srgbClr val="9154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4"/>
              <p:cNvSpPr/>
              <p:nvPr/>
            </p:nvSpPr>
            <p:spPr>
              <a:xfrm>
                <a:off x="7871886" y="2887190"/>
                <a:ext cx="443484" cy="335415"/>
              </a:xfrm>
              <a:custGeom>
                <a:rect b="b" l="l" r="r" t="t"/>
                <a:pathLst>
                  <a:path extrusionOk="0" h="1989" w="2630">
                    <a:moveTo>
                      <a:pt x="2512" y="1"/>
                    </a:moveTo>
                    <a:lnTo>
                      <a:pt x="2512" y="40"/>
                    </a:lnTo>
                    <a:cubicBezTo>
                      <a:pt x="2438" y="740"/>
                      <a:pt x="1844" y="1267"/>
                      <a:pt x="1154" y="1267"/>
                    </a:cubicBezTo>
                    <a:cubicBezTo>
                      <a:pt x="1111" y="1267"/>
                      <a:pt x="1068" y="1265"/>
                      <a:pt x="1025" y="1261"/>
                    </a:cubicBezTo>
                    <a:lnTo>
                      <a:pt x="986" y="1261"/>
                    </a:lnTo>
                    <a:cubicBezTo>
                      <a:pt x="571" y="1222"/>
                      <a:pt x="219" y="995"/>
                      <a:pt x="0" y="674"/>
                    </a:cubicBezTo>
                    <a:lnTo>
                      <a:pt x="0" y="674"/>
                    </a:lnTo>
                    <a:cubicBezTo>
                      <a:pt x="164" y="995"/>
                      <a:pt x="462" y="1245"/>
                      <a:pt x="822" y="1347"/>
                    </a:cubicBezTo>
                    <a:cubicBezTo>
                      <a:pt x="837" y="1707"/>
                      <a:pt x="1127" y="1988"/>
                      <a:pt x="1487" y="1988"/>
                    </a:cubicBezTo>
                    <a:cubicBezTo>
                      <a:pt x="1854" y="1988"/>
                      <a:pt x="2160" y="1691"/>
                      <a:pt x="2160" y="1323"/>
                    </a:cubicBezTo>
                    <a:cubicBezTo>
                      <a:pt x="2160" y="1245"/>
                      <a:pt x="2144" y="1167"/>
                      <a:pt x="2113" y="1096"/>
                    </a:cubicBezTo>
                    <a:cubicBezTo>
                      <a:pt x="2387" y="877"/>
                      <a:pt x="2574" y="549"/>
                      <a:pt x="2613" y="165"/>
                    </a:cubicBezTo>
                    <a:lnTo>
                      <a:pt x="2629" y="9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4"/>
              <p:cNvSpPr/>
              <p:nvPr/>
            </p:nvSpPr>
            <p:spPr>
              <a:xfrm>
                <a:off x="8336276" y="2765437"/>
                <a:ext cx="50250" cy="73188"/>
              </a:xfrm>
              <a:custGeom>
                <a:rect b="b" l="l" r="r" t="t"/>
                <a:pathLst>
                  <a:path extrusionOk="0" h="434" w="298">
                    <a:moveTo>
                      <a:pt x="242" y="0"/>
                    </a:moveTo>
                    <a:cubicBezTo>
                      <a:pt x="230" y="0"/>
                      <a:pt x="217" y="6"/>
                      <a:pt x="204" y="19"/>
                    </a:cubicBezTo>
                    <a:lnTo>
                      <a:pt x="8" y="238"/>
                    </a:lnTo>
                    <a:cubicBezTo>
                      <a:pt x="0" y="246"/>
                      <a:pt x="0" y="261"/>
                      <a:pt x="0" y="277"/>
                    </a:cubicBezTo>
                    <a:cubicBezTo>
                      <a:pt x="0" y="285"/>
                      <a:pt x="8" y="300"/>
                      <a:pt x="24" y="308"/>
                    </a:cubicBezTo>
                    <a:lnTo>
                      <a:pt x="204" y="426"/>
                    </a:lnTo>
                    <a:cubicBezTo>
                      <a:pt x="212" y="433"/>
                      <a:pt x="219" y="433"/>
                      <a:pt x="235" y="433"/>
                    </a:cubicBezTo>
                    <a:cubicBezTo>
                      <a:pt x="251" y="433"/>
                      <a:pt x="258" y="426"/>
                      <a:pt x="274" y="410"/>
                    </a:cubicBezTo>
                    <a:cubicBezTo>
                      <a:pt x="282" y="386"/>
                      <a:pt x="282" y="363"/>
                      <a:pt x="258" y="347"/>
                    </a:cubicBezTo>
                    <a:lnTo>
                      <a:pt x="118" y="253"/>
                    </a:lnTo>
                    <a:lnTo>
                      <a:pt x="274" y="81"/>
                    </a:lnTo>
                    <a:cubicBezTo>
                      <a:pt x="298" y="58"/>
                      <a:pt x="290" y="27"/>
                      <a:pt x="274" y="11"/>
                    </a:cubicBezTo>
                    <a:cubicBezTo>
                      <a:pt x="264" y="4"/>
                      <a:pt x="253" y="0"/>
                      <a:pt x="242" y="0"/>
                    </a:cubicBez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4"/>
              <p:cNvSpPr/>
              <p:nvPr/>
            </p:nvSpPr>
            <p:spPr>
              <a:xfrm>
                <a:off x="8305924" y="2850260"/>
                <a:ext cx="182284" cy="213998"/>
              </a:xfrm>
              <a:custGeom>
                <a:rect b="b" l="l" r="r" t="t"/>
                <a:pathLst>
                  <a:path extrusionOk="0" h="1269" w="1081">
                    <a:moveTo>
                      <a:pt x="540" y="95"/>
                    </a:moveTo>
                    <a:cubicBezTo>
                      <a:pt x="791" y="95"/>
                      <a:pt x="986" y="337"/>
                      <a:pt x="986" y="635"/>
                    </a:cubicBezTo>
                    <a:cubicBezTo>
                      <a:pt x="986" y="932"/>
                      <a:pt x="791" y="1175"/>
                      <a:pt x="540" y="1175"/>
                    </a:cubicBezTo>
                    <a:cubicBezTo>
                      <a:pt x="298" y="1175"/>
                      <a:pt x="94" y="932"/>
                      <a:pt x="94" y="635"/>
                    </a:cubicBezTo>
                    <a:cubicBezTo>
                      <a:pt x="94" y="337"/>
                      <a:pt x="298" y="95"/>
                      <a:pt x="540" y="95"/>
                    </a:cubicBezTo>
                    <a:close/>
                    <a:moveTo>
                      <a:pt x="540" y="1"/>
                    </a:moveTo>
                    <a:cubicBezTo>
                      <a:pt x="243" y="1"/>
                      <a:pt x="0" y="283"/>
                      <a:pt x="0" y="635"/>
                    </a:cubicBezTo>
                    <a:cubicBezTo>
                      <a:pt x="0" y="987"/>
                      <a:pt x="243" y="1268"/>
                      <a:pt x="540" y="1268"/>
                    </a:cubicBezTo>
                    <a:cubicBezTo>
                      <a:pt x="838" y="1268"/>
                      <a:pt x="1080" y="987"/>
                      <a:pt x="1080" y="635"/>
                    </a:cubicBezTo>
                    <a:cubicBezTo>
                      <a:pt x="1080" y="283"/>
                      <a:pt x="838" y="1"/>
                      <a:pt x="5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4"/>
              <p:cNvSpPr/>
              <p:nvPr/>
            </p:nvSpPr>
            <p:spPr>
              <a:xfrm>
                <a:off x="8029381" y="2829686"/>
                <a:ext cx="199652" cy="133222"/>
              </a:xfrm>
              <a:custGeom>
                <a:rect b="b" l="l" r="r" t="t"/>
                <a:pathLst>
                  <a:path extrusionOk="0" h="790" w="1184">
                    <a:moveTo>
                      <a:pt x="848" y="0"/>
                    </a:moveTo>
                    <a:cubicBezTo>
                      <a:pt x="831" y="0"/>
                      <a:pt x="813" y="4"/>
                      <a:pt x="795" y="13"/>
                    </a:cubicBezTo>
                    <a:cubicBezTo>
                      <a:pt x="795" y="13"/>
                      <a:pt x="537" y="232"/>
                      <a:pt x="248" y="350"/>
                    </a:cubicBezTo>
                    <a:cubicBezTo>
                      <a:pt x="0" y="450"/>
                      <a:pt x="226" y="790"/>
                      <a:pt x="580" y="790"/>
                    </a:cubicBezTo>
                    <a:cubicBezTo>
                      <a:pt x="641" y="790"/>
                      <a:pt x="705" y="780"/>
                      <a:pt x="772" y="757"/>
                    </a:cubicBezTo>
                    <a:cubicBezTo>
                      <a:pt x="1184" y="612"/>
                      <a:pt x="1055" y="0"/>
                      <a:pt x="8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4"/>
              <p:cNvSpPr/>
              <p:nvPr/>
            </p:nvSpPr>
            <p:spPr>
              <a:xfrm>
                <a:off x="7972049" y="2978590"/>
                <a:ext cx="62223" cy="27656"/>
              </a:xfrm>
              <a:custGeom>
                <a:rect b="b" l="l" r="r" t="t"/>
                <a:pathLst>
                  <a:path extrusionOk="0" h="164" w="369">
                    <a:moveTo>
                      <a:pt x="159" y="1"/>
                    </a:moveTo>
                    <a:cubicBezTo>
                      <a:pt x="94" y="1"/>
                      <a:pt x="44" y="22"/>
                      <a:pt x="40" y="22"/>
                    </a:cubicBezTo>
                    <a:cubicBezTo>
                      <a:pt x="16" y="38"/>
                      <a:pt x="1" y="61"/>
                      <a:pt x="16" y="85"/>
                    </a:cubicBezTo>
                    <a:cubicBezTo>
                      <a:pt x="22" y="102"/>
                      <a:pt x="40" y="115"/>
                      <a:pt x="58" y="115"/>
                    </a:cubicBezTo>
                    <a:cubicBezTo>
                      <a:pt x="65" y="115"/>
                      <a:pt x="72" y="113"/>
                      <a:pt x="79" y="108"/>
                    </a:cubicBezTo>
                    <a:cubicBezTo>
                      <a:pt x="79" y="108"/>
                      <a:pt x="113" y="92"/>
                      <a:pt x="158" y="92"/>
                    </a:cubicBezTo>
                    <a:cubicBezTo>
                      <a:pt x="196" y="92"/>
                      <a:pt x="243" y="104"/>
                      <a:pt x="282" y="147"/>
                    </a:cubicBezTo>
                    <a:cubicBezTo>
                      <a:pt x="290" y="155"/>
                      <a:pt x="306" y="163"/>
                      <a:pt x="314" y="163"/>
                    </a:cubicBezTo>
                    <a:cubicBezTo>
                      <a:pt x="329" y="163"/>
                      <a:pt x="337" y="155"/>
                      <a:pt x="345" y="147"/>
                    </a:cubicBezTo>
                    <a:cubicBezTo>
                      <a:pt x="368" y="132"/>
                      <a:pt x="368" y="101"/>
                      <a:pt x="353" y="85"/>
                    </a:cubicBezTo>
                    <a:cubicBezTo>
                      <a:pt x="290" y="18"/>
                      <a:pt x="218" y="1"/>
                      <a:pt x="159" y="1"/>
                    </a:cubicBez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4"/>
              <p:cNvSpPr/>
              <p:nvPr/>
            </p:nvSpPr>
            <p:spPr>
              <a:xfrm>
                <a:off x="8077607" y="2645876"/>
                <a:ext cx="113653" cy="50085"/>
              </a:xfrm>
              <a:custGeom>
                <a:rect b="b" l="l" r="r" t="t"/>
                <a:pathLst>
                  <a:path extrusionOk="0" h="297" w="674">
                    <a:moveTo>
                      <a:pt x="285" y="1"/>
                    </a:moveTo>
                    <a:cubicBezTo>
                      <a:pt x="182" y="1"/>
                      <a:pt x="99" y="33"/>
                      <a:pt x="55" y="70"/>
                    </a:cubicBezTo>
                    <a:cubicBezTo>
                      <a:pt x="1" y="117"/>
                      <a:pt x="8" y="164"/>
                      <a:pt x="40" y="188"/>
                    </a:cubicBezTo>
                    <a:cubicBezTo>
                      <a:pt x="79" y="211"/>
                      <a:pt x="126" y="219"/>
                      <a:pt x="181" y="227"/>
                    </a:cubicBezTo>
                    <a:cubicBezTo>
                      <a:pt x="228" y="227"/>
                      <a:pt x="282" y="235"/>
                      <a:pt x="321" y="243"/>
                    </a:cubicBezTo>
                    <a:cubicBezTo>
                      <a:pt x="368" y="250"/>
                      <a:pt x="415" y="266"/>
                      <a:pt x="462" y="274"/>
                    </a:cubicBezTo>
                    <a:cubicBezTo>
                      <a:pt x="501" y="285"/>
                      <a:pt x="536" y="296"/>
                      <a:pt x="567" y="296"/>
                    </a:cubicBezTo>
                    <a:cubicBezTo>
                      <a:pt x="580" y="296"/>
                      <a:pt x="592" y="294"/>
                      <a:pt x="603" y="290"/>
                    </a:cubicBezTo>
                    <a:cubicBezTo>
                      <a:pt x="650" y="282"/>
                      <a:pt x="674" y="243"/>
                      <a:pt x="642" y="180"/>
                    </a:cubicBezTo>
                    <a:cubicBezTo>
                      <a:pt x="611" y="117"/>
                      <a:pt x="517" y="39"/>
                      <a:pt x="368" y="8"/>
                    </a:cubicBezTo>
                    <a:cubicBezTo>
                      <a:pt x="339" y="3"/>
                      <a:pt x="311" y="1"/>
                      <a:pt x="285" y="1"/>
                    </a:cubicBezTo>
                    <a:close/>
                  </a:path>
                </a:pathLst>
              </a:custGeom>
              <a:solidFill>
                <a:srgbClr val="30150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4"/>
              <p:cNvSpPr/>
              <p:nvPr/>
            </p:nvSpPr>
            <p:spPr>
              <a:xfrm>
                <a:off x="7891615" y="2620750"/>
                <a:ext cx="115002" cy="42665"/>
              </a:xfrm>
              <a:custGeom>
                <a:rect b="b" l="l" r="r" t="t"/>
                <a:pathLst>
                  <a:path extrusionOk="0" h="253" w="682">
                    <a:moveTo>
                      <a:pt x="345" y="0"/>
                    </a:moveTo>
                    <a:cubicBezTo>
                      <a:pt x="196" y="0"/>
                      <a:pt x="86" y="55"/>
                      <a:pt x="47" y="110"/>
                    </a:cubicBezTo>
                    <a:cubicBezTo>
                      <a:pt x="0" y="165"/>
                      <a:pt x="16" y="212"/>
                      <a:pt x="55" y="227"/>
                    </a:cubicBezTo>
                    <a:cubicBezTo>
                      <a:pt x="94" y="243"/>
                      <a:pt x="149" y="243"/>
                      <a:pt x="196" y="243"/>
                    </a:cubicBezTo>
                    <a:lnTo>
                      <a:pt x="345" y="243"/>
                    </a:lnTo>
                    <a:cubicBezTo>
                      <a:pt x="384" y="243"/>
                      <a:pt x="439" y="243"/>
                      <a:pt x="486" y="251"/>
                    </a:cubicBezTo>
                    <a:cubicBezTo>
                      <a:pt x="513" y="251"/>
                      <a:pt x="538" y="253"/>
                      <a:pt x="562" y="253"/>
                    </a:cubicBezTo>
                    <a:cubicBezTo>
                      <a:pt x="585" y="253"/>
                      <a:pt x="607" y="251"/>
                      <a:pt x="626" y="243"/>
                    </a:cubicBezTo>
                    <a:cubicBezTo>
                      <a:pt x="666" y="227"/>
                      <a:pt x="681" y="188"/>
                      <a:pt x="642" y="126"/>
                    </a:cubicBezTo>
                    <a:cubicBezTo>
                      <a:pt x="603" y="71"/>
                      <a:pt x="493" y="8"/>
                      <a:pt x="345" y="0"/>
                    </a:cubicBezTo>
                    <a:close/>
                  </a:path>
                </a:pathLst>
              </a:custGeom>
              <a:solidFill>
                <a:srgbClr val="30150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4"/>
              <p:cNvSpPr/>
              <p:nvPr/>
            </p:nvSpPr>
            <p:spPr>
              <a:xfrm>
                <a:off x="8107959" y="2741997"/>
                <a:ext cx="30521" cy="30692"/>
              </a:xfrm>
              <a:custGeom>
                <a:rect b="b" l="l" r="r" t="t"/>
                <a:pathLst>
                  <a:path extrusionOk="0" h="182" w="181">
                    <a:moveTo>
                      <a:pt x="81" y="0"/>
                    </a:moveTo>
                    <a:cubicBezTo>
                      <a:pt x="33" y="0"/>
                      <a:pt x="1" y="37"/>
                      <a:pt x="1" y="87"/>
                    </a:cubicBezTo>
                    <a:cubicBezTo>
                      <a:pt x="1" y="134"/>
                      <a:pt x="40" y="173"/>
                      <a:pt x="87" y="181"/>
                    </a:cubicBezTo>
                    <a:cubicBezTo>
                      <a:pt x="134" y="181"/>
                      <a:pt x="181" y="142"/>
                      <a:pt x="181" y="87"/>
                    </a:cubicBezTo>
                    <a:cubicBezTo>
                      <a:pt x="181" y="40"/>
                      <a:pt x="141" y="1"/>
                      <a:pt x="95" y="1"/>
                    </a:cubicBezTo>
                    <a:cubicBezTo>
                      <a:pt x="90" y="1"/>
                      <a:pt x="85" y="0"/>
                      <a:pt x="81" y="0"/>
                    </a:cubicBezTo>
                    <a:close/>
                  </a:path>
                </a:pathLst>
              </a:custGeom>
              <a:solidFill>
                <a:srgbClr val="211F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4"/>
              <p:cNvSpPr/>
              <p:nvPr/>
            </p:nvSpPr>
            <p:spPr>
              <a:xfrm>
                <a:off x="7941696" y="2722098"/>
                <a:ext cx="30521" cy="29680"/>
              </a:xfrm>
              <a:custGeom>
                <a:rect b="b" l="l" r="r" t="t"/>
                <a:pathLst>
                  <a:path extrusionOk="0" h="176" w="181">
                    <a:moveTo>
                      <a:pt x="81" y="1"/>
                    </a:moveTo>
                    <a:cubicBezTo>
                      <a:pt x="33" y="1"/>
                      <a:pt x="1" y="38"/>
                      <a:pt x="1" y="88"/>
                    </a:cubicBezTo>
                    <a:cubicBezTo>
                      <a:pt x="1" y="135"/>
                      <a:pt x="40" y="174"/>
                      <a:pt x="87" y="174"/>
                    </a:cubicBezTo>
                    <a:cubicBezTo>
                      <a:pt x="91" y="175"/>
                      <a:pt x="95" y="175"/>
                      <a:pt x="99" y="175"/>
                    </a:cubicBezTo>
                    <a:cubicBezTo>
                      <a:pt x="141" y="175"/>
                      <a:pt x="181" y="138"/>
                      <a:pt x="181" y="88"/>
                    </a:cubicBezTo>
                    <a:cubicBezTo>
                      <a:pt x="181" y="41"/>
                      <a:pt x="142" y="2"/>
                      <a:pt x="95" y="2"/>
                    </a:cubicBezTo>
                    <a:cubicBezTo>
                      <a:pt x="90" y="1"/>
                      <a:pt x="85" y="1"/>
                      <a:pt x="81" y="1"/>
                    </a:cubicBezTo>
                    <a:close/>
                  </a:path>
                </a:pathLst>
              </a:custGeom>
              <a:solidFill>
                <a:srgbClr val="211F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4"/>
              <p:cNvSpPr/>
              <p:nvPr/>
            </p:nvSpPr>
            <p:spPr>
              <a:xfrm>
                <a:off x="7944394" y="2717883"/>
                <a:ext cx="68799" cy="151097"/>
              </a:xfrm>
              <a:custGeom>
                <a:rect b="b" l="l" r="r" t="t"/>
                <a:pathLst>
                  <a:path extrusionOk="0" h="896" w="408">
                    <a:moveTo>
                      <a:pt x="318" y="0"/>
                    </a:moveTo>
                    <a:cubicBezTo>
                      <a:pt x="299" y="0"/>
                      <a:pt x="280" y="9"/>
                      <a:pt x="274" y="27"/>
                    </a:cubicBezTo>
                    <a:lnTo>
                      <a:pt x="8" y="637"/>
                    </a:lnTo>
                    <a:cubicBezTo>
                      <a:pt x="0" y="668"/>
                      <a:pt x="0" y="692"/>
                      <a:pt x="8" y="715"/>
                    </a:cubicBezTo>
                    <a:cubicBezTo>
                      <a:pt x="24" y="770"/>
                      <a:pt x="102" y="895"/>
                      <a:pt x="321" y="895"/>
                    </a:cubicBezTo>
                    <a:lnTo>
                      <a:pt x="360" y="895"/>
                    </a:lnTo>
                    <a:cubicBezTo>
                      <a:pt x="384" y="895"/>
                      <a:pt x="407" y="872"/>
                      <a:pt x="407" y="841"/>
                    </a:cubicBezTo>
                    <a:cubicBezTo>
                      <a:pt x="399" y="817"/>
                      <a:pt x="384" y="802"/>
                      <a:pt x="353" y="802"/>
                    </a:cubicBezTo>
                    <a:cubicBezTo>
                      <a:pt x="344" y="802"/>
                      <a:pt x="337" y="802"/>
                      <a:pt x="329" y="802"/>
                    </a:cubicBezTo>
                    <a:cubicBezTo>
                      <a:pt x="160" y="802"/>
                      <a:pt x="109" y="721"/>
                      <a:pt x="94" y="676"/>
                    </a:cubicBezTo>
                    <a:lnTo>
                      <a:pt x="360" y="66"/>
                    </a:lnTo>
                    <a:cubicBezTo>
                      <a:pt x="368" y="43"/>
                      <a:pt x="360" y="11"/>
                      <a:pt x="337" y="3"/>
                    </a:cubicBezTo>
                    <a:cubicBezTo>
                      <a:pt x="331" y="1"/>
                      <a:pt x="325" y="0"/>
                      <a:pt x="318" y="0"/>
                    </a:cubicBezTo>
                    <a:close/>
                  </a:path>
                </a:pathLst>
              </a:custGeom>
              <a:solidFill>
                <a:srgbClr val="813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4"/>
              <p:cNvSpPr/>
              <p:nvPr/>
            </p:nvSpPr>
            <p:spPr>
              <a:xfrm>
                <a:off x="7499733" y="5014163"/>
                <a:ext cx="370975" cy="2271008"/>
              </a:xfrm>
              <a:custGeom>
                <a:rect b="b" l="l" r="r" t="t"/>
                <a:pathLst>
                  <a:path extrusionOk="0" h="13467" w="2200">
                    <a:moveTo>
                      <a:pt x="2199" y="1"/>
                    </a:moveTo>
                    <a:lnTo>
                      <a:pt x="1" y="13467"/>
                    </a:lnTo>
                  </a:path>
                </a:pathLst>
              </a:custGeom>
              <a:solidFill>
                <a:srgbClr val="DB86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4"/>
              <p:cNvSpPr/>
              <p:nvPr/>
            </p:nvSpPr>
            <p:spPr>
              <a:xfrm>
                <a:off x="8398329" y="4968126"/>
                <a:ext cx="69979" cy="2317045"/>
              </a:xfrm>
              <a:custGeom>
                <a:rect b="b" l="l" r="r" t="t"/>
                <a:pathLst>
                  <a:path extrusionOk="0" h="13740" w="415">
                    <a:moveTo>
                      <a:pt x="0" y="0"/>
                    </a:moveTo>
                    <a:lnTo>
                      <a:pt x="415" y="13740"/>
                    </a:lnTo>
                  </a:path>
                </a:pathLst>
              </a:custGeom>
              <a:solidFill>
                <a:srgbClr val="DB86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4"/>
              <p:cNvSpPr/>
              <p:nvPr/>
            </p:nvSpPr>
            <p:spPr>
              <a:xfrm>
                <a:off x="8462912" y="4576222"/>
                <a:ext cx="174358" cy="295617"/>
              </a:xfrm>
              <a:custGeom>
                <a:rect b="b" l="l" r="r" t="t"/>
                <a:pathLst>
                  <a:path extrusionOk="0" h="1753" w="1034">
                    <a:moveTo>
                      <a:pt x="79" y="0"/>
                    </a:moveTo>
                    <a:cubicBezTo>
                      <a:pt x="63" y="0"/>
                      <a:pt x="55" y="8"/>
                      <a:pt x="55" y="16"/>
                    </a:cubicBezTo>
                    <a:lnTo>
                      <a:pt x="32" y="438"/>
                    </a:lnTo>
                    <a:cubicBezTo>
                      <a:pt x="0" y="994"/>
                      <a:pt x="353" y="1518"/>
                      <a:pt x="877" y="1706"/>
                    </a:cubicBezTo>
                    <a:lnTo>
                      <a:pt x="1002" y="1745"/>
                    </a:lnTo>
                    <a:cubicBezTo>
                      <a:pt x="1002" y="1753"/>
                      <a:pt x="1002" y="1753"/>
                      <a:pt x="1010" y="1753"/>
                    </a:cubicBezTo>
                    <a:cubicBezTo>
                      <a:pt x="1018" y="1753"/>
                      <a:pt x="1025" y="1745"/>
                      <a:pt x="1025" y="1737"/>
                    </a:cubicBezTo>
                    <a:cubicBezTo>
                      <a:pt x="1033" y="1729"/>
                      <a:pt x="1025" y="1714"/>
                      <a:pt x="1018" y="1714"/>
                    </a:cubicBezTo>
                    <a:lnTo>
                      <a:pt x="892" y="1667"/>
                    </a:lnTo>
                    <a:cubicBezTo>
                      <a:pt x="384" y="1487"/>
                      <a:pt x="47" y="978"/>
                      <a:pt x="71" y="438"/>
                    </a:cubicBezTo>
                    <a:lnTo>
                      <a:pt x="94" y="16"/>
                    </a:lnTo>
                    <a:cubicBezTo>
                      <a:pt x="94" y="8"/>
                      <a:pt x="86" y="0"/>
                      <a:pt x="79" y="0"/>
                    </a:cubicBezTo>
                    <a:close/>
                  </a:path>
                </a:pathLst>
              </a:custGeom>
              <a:solidFill>
                <a:srgbClr val="DB86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34"/>
              <p:cNvSpPr/>
              <p:nvPr/>
            </p:nvSpPr>
            <p:spPr>
              <a:xfrm>
                <a:off x="7245112" y="7284980"/>
                <a:ext cx="571470" cy="83306"/>
              </a:xfrm>
              <a:custGeom>
                <a:rect b="b" l="l" r="r" t="t"/>
                <a:pathLst>
                  <a:path extrusionOk="0" h="494" w="3389">
                    <a:moveTo>
                      <a:pt x="0" y="1"/>
                    </a:moveTo>
                    <a:lnTo>
                      <a:pt x="0" y="494"/>
                    </a:lnTo>
                    <a:lnTo>
                      <a:pt x="3388" y="494"/>
                    </a:lnTo>
                    <a:lnTo>
                      <a:pt x="3388" y="1"/>
                    </a:lnTo>
                    <a:close/>
                  </a:path>
                </a:pathLst>
              </a:custGeom>
              <a:solidFill>
                <a:srgbClr val="EA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34"/>
              <p:cNvSpPr/>
              <p:nvPr/>
            </p:nvSpPr>
            <p:spPr>
              <a:xfrm>
                <a:off x="8144888" y="7284980"/>
                <a:ext cx="571470" cy="83306"/>
              </a:xfrm>
              <a:custGeom>
                <a:rect b="b" l="l" r="r" t="t"/>
                <a:pathLst>
                  <a:path extrusionOk="0" h="494" w="3389">
                    <a:moveTo>
                      <a:pt x="1" y="1"/>
                    </a:moveTo>
                    <a:lnTo>
                      <a:pt x="1" y="494"/>
                    </a:lnTo>
                    <a:lnTo>
                      <a:pt x="3389" y="494"/>
                    </a:lnTo>
                    <a:lnTo>
                      <a:pt x="3389" y="1"/>
                    </a:lnTo>
                    <a:close/>
                  </a:path>
                </a:pathLst>
              </a:custGeom>
              <a:solidFill>
                <a:srgbClr val="EA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34"/>
              <p:cNvSpPr/>
              <p:nvPr/>
            </p:nvSpPr>
            <p:spPr>
              <a:xfrm>
                <a:off x="8390404" y="4968126"/>
                <a:ext cx="85830" cy="2317045"/>
              </a:xfrm>
              <a:custGeom>
                <a:rect b="b" l="l" r="r" t="t"/>
                <a:pathLst>
                  <a:path extrusionOk="0" h="13740" w="509">
                    <a:moveTo>
                      <a:pt x="94" y="0"/>
                    </a:moveTo>
                    <a:lnTo>
                      <a:pt x="0" y="8"/>
                    </a:lnTo>
                    <a:lnTo>
                      <a:pt x="415" y="13740"/>
                    </a:lnTo>
                    <a:lnTo>
                      <a:pt x="509" y="13732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4"/>
              <p:cNvSpPr/>
              <p:nvPr/>
            </p:nvSpPr>
            <p:spPr>
              <a:xfrm>
                <a:off x="7491808" y="5012983"/>
                <a:ext cx="386826" cy="2273537"/>
              </a:xfrm>
              <a:custGeom>
                <a:rect b="b" l="l" r="r" t="t"/>
                <a:pathLst>
                  <a:path extrusionOk="0" h="13482" w="2294">
                    <a:moveTo>
                      <a:pt x="2199" y="0"/>
                    </a:moveTo>
                    <a:lnTo>
                      <a:pt x="1" y="13466"/>
                    </a:lnTo>
                    <a:lnTo>
                      <a:pt x="87" y="13482"/>
                    </a:lnTo>
                    <a:lnTo>
                      <a:pt x="2293" y="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4"/>
              <p:cNvSpPr/>
              <p:nvPr/>
            </p:nvSpPr>
            <p:spPr>
              <a:xfrm>
                <a:off x="8454987" y="4568297"/>
                <a:ext cx="190209" cy="311469"/>
              </a:xfrm>
              <a:custGeom>
                <a:rect b="b" l="l" r="r" t="t"/>
                <a:pathLst>
                  <a:path extrusionOk="0" h="1847" w="1128">
                    <a:moveTo>
                      <a:pt x="126" y="0"/>
                    </a:moveTo>
                    <a:cubicBezTo>
                      <a:pt x="110" y="0"/>
                      <a:pt x="87" y="0"/>
                      <a:pt x="79" y="16"/>
                    </a:cubicBezTo>
                    <a:cubicBezTo>
                      <a:pt x="63" y="24"/>
                      <a:pt x="55" y="47"/>
                      <a:pt x="55" y="63"/>
                    </a:cubicBezTo>
                    <a:lnTo>
                      <a:pt x="32" y="478"/>
                    </a:lnTo>
                    <a:cubicBezTo>
                      <a:pt x="0" y="1057"/>
                      <a:pt x="360" y="1604"/>
                      <a:pt x="908" y="1800"/>
                    </a:cubicBezTo>
                    <a:lnTo>
                      <a:pt x="1033" y="1839"/>
                    </a:lnTo>
                    <a:lnTo>
                      <a:pt x="1049" y="1847"/>
                    </a:lnTo>
                    <a:lnTo>
                      <a:pt x="1057" y="1847"/>
                    </a:lnTo>
                    <a:cubicBezTo>
                      <a:pt x="1080" y="1847"/>
                      <a:pt x="1112" y="1823"/>
                      <a:pt x="1119" y="1800"/>
                    </a:cubicBezTo>
                    <a:cubicBezTo>
                      <a:pt x="1127" y="1784"/>
                      <a:pt x="1119" y="1761"/>
                      <a:pt x="1119" y="1745"/>
                    </a:cubicBezTo>
                    <a:cubicBezTo>
                      <a:pt x="1112" y="1729"/>
                      <a:pt x="1096" y="1722"/>
                      <a:pt x="1080" y="1714"/>
                    </a:cubicBezTo>
                    <a:lnTo>
                      <a:pt x="955" y="1667"/>
                    </a:lnTo>
                    <a:cubicBezTo>
                      <a:pt x="462" y="1495"/>
                      <a:pt x="141" y="1010"/>
                      <a:pt x="165" y="485"/>
                    </a:cubicBezTo>
                    <a:lnTo>
                      <a:pt x="188" y="71"/>
                    </a:lnTo>
                    <a:cubicBezTo>
                      <a:pt x="188" y="47"/>
                      <a:pt x="180" y="32"/>
                      <a:pt x="173" y="16"/>
                    </a:cubicBezTo>
                    <a:cubicBezTo>
                      <a:pt x="157" y="8"/>
                      <a:pt x="141" y="0"/>
                      <a:pt x="1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6" name="Google Shape;1016;p34"/>
          <p:cNvGrpSpPr/>
          <p:nvPr/>
        </p:nvGrpSpPr>
        <p:grpSpPr>
          <a:xfrm>
            <a:off x="6901677" y="-1502667"/>
            <a:ext cx="2752249" cy="2748153"/>
            <a:chOff x="6901677" y="-1502667"/>
            <a:chExt cx="2752249" cy="2748153"/>
          </a:xfrm>
        </p:grpSpPr>
        <p:sp>
          <p:nvSpPr>
            <p:cNvPr id="1017" name="Google Shape;1017;p34"/>
            <p:cNvSpPr/>
            <p:nvPr/>
          </p:nvSpPr>
          <p:spPr>
            <a:xfrm flipH="1" rot="4318899">
              <a:off x="6986378" y="-1049544"/>
              <a:ext cx="2290756" cy="1841908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8" name="Google Shape;1018;p34"/>
            <p:cNvGrpSpPr/>
            <p:nvPr/>
          </p:nvGrpSpPr>
          <p:grpSpPr>
            <a:xfrm>
              <a:off x="7792984" y="-502416"/>
              <a:ext cx="1860942" cy="1548442"/>
              <a:chOff x="7130276" y="-986028"/>
              <a:chExt cx="2350564" cy="1955844"/>
            </a:xfrm>
          </p:grpSpPr>
          <p:sp>
            <p:nvSpPr>
              <p:cNvPr id="1019" name="Google Shape;1019;p34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0" name="Google Shape;1020;p34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021" name="Google Shape;1021;p34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4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4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4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4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4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4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4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4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4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4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4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4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034" name="Google Shape;1034;p34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035" name="Google Shape;10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Google Shape;104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875" y="200622"/>
            <a:ext cx="3005100" cy="2002200"/>
          </a:xfrm>
          <a:prstGeom prst="ellipse">
            <a:avLst/>
          </a:prstGeom>
          <a:noFill/>
          <a:ln>
            <a:noFill/>
          </a:ln>
          <a:effectLst>
            <a:outerShdw blurRad="371475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41" name="Google Shape;1041;p35"/>
          <p:cNvSpPr txBox="1"/>
          <p:nvPr/>
        </p:nvSpPr>
        <p:spPr>
          <a:xfrm>
            <a:off x="1227025" y="2771275"/>
            <a:ext cx="33513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Age: 45</a:t>
            </a:r>
            <a:endParaRPr b="1" sz="1800">
              <a:solidFill>
                <a:srgbClr val="213B55"/>
              </a:solidFill>
            </a:endParaRPr>
          </a:p>
        </p:txBody>
      </p:sp>
      <p:sp>
        <p:nvSpPr>
          <p:cNvPr id="1042" name="Google Shape;1042;p35"/>
          <p:cNvSpPr txBox="1"/>
          <p:nvPr/>
        </p:nvSpPr>
        <p:spPr>
          <a:xfrm>
            <a:off x="1325841" y="3328927"/>
            <a:ext cx="26964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Hsinchu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43" name="Google Shape;1043;p35"/>
          <p:cNvSpPr txBox="1"/>
          <p:nvPr/>
        </p:nvSpPr>
        <p:spPr>
          <a:xfrm>
            <a:off x="1325841" y="3819601"/>
            <a:ext cx="26964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Engineer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244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044" name="Google Shape;1044;p35"/>
          <p:cNvSpPr txBox="1"/>
          <p:nvPr/>
        </p:nvSpPr>
        <p:spPr>
          <a:xfrm>
            <a:off x="110966" y="2240270"/>
            <a:ext cx="2868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85200C"/>
                </a:solidFill>
                <a:latin typeface="Pacifico"/>
                <a:ea typeface="Pacifico"/>
                <a:cs typeface="Pacifico"/>
                <a:sym typeface="Pacifico"/>
              </a:rPr>
              <a:t>劉銘傳</a:t>
            </a:r>
            <a:endParaRPr b="1" sz="1100">
              <a:solidFill>
                <a:srgbClr val="85200C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045" name="Google Shape;1045;p35"/>
          <p:cNvSpPr txBox="1"/>
          <p:nvPr/>
        </p:nvSpPr>
        <p:spPr>
          <a:xfrm>
            <a:off x="3451224" y="369900"/>
            <a:ext cx="2592300" cy="22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  <a:latin typeface="Comic Sans MS"/>
                <a:ea typeface="Comic Sans MS"/>
                <a:cs typeface="Comic Sans MS"/>
                <a:sym typeface="Comic Sans MS"/>
              </a:rPr>
              <a:t>Bio</a:t>
            </a:r>
            <a:endParaRPr sz="1100">
              <a:solidFill>
                <a:srgbClr val="07376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從台南北漂到新竹的工程師，平時生活忙碌，工作與家庭兩頭燒…</a:t>
            </a:r>
            <a:endParaRPr b="1" sz="11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除了兩頭燒，還有第三頭燒，遠在台南的老家，有老母親一個人。</a:t>
            </a: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患有慢性病，需要定期回診。因有失智傾向，曾經走失一次，也常常搞不清楚自己吃的藥…</a:t>
            </a:r>
            <a:endParaRPr b="1"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46" name="Google Shape;1046;p35"/>
          <p:cNvSpPr txBox="1"/>
          <p:nvPr/>
        </p:nvSpPr>
        <p:spPr>
          <a:xfrm>
            <a:off x="6230803" y="1986470"/>
            <a:ext cx="3005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  <a:latin typeface="Comic Sans MS"/>
                <a:ea typeface="Comic Sans MS"/>
                <a:cs typeface="Comic Sans MS"/>
                <a:sym typeface="Comic Sans MS"/>
              </a:rPr>
              <a:t>Marriage</a:t>
            </a:r>
            <a:endParaRPr sz="1100">
              <a:solidFill>
                <a:srgbClr val="07376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已婚，</a:t>
            </a: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雙薪家庭，</a:t>
            </a: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育有兩女</a:t>
            </a:r>
            <a:endParaRPr b="1"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47" name="Google Shape;1047;p35"/>
          <p:cNvSpPr txBox="1"/>
          <p:nvPr/>
        </p:nvSpPr>
        <p:spPr>
          <a:xfrm>
            <a:off x="6230800" y="369900"/>
            <a:ext cx="28680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1800">
                <a:solidFill>
                  <a:srgbClr val="073763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Concerns</a:t>
            </a:r>
            <a:endParaRPr b="1" sz="1100">
              <a:solidFill>
                <a:srgbClr val="073763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7650" lvl="0" marL="2540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500"/>
              <a:buFont typeface="Comic Sans MS"/>
              <a:buChar char="•"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老母親的身體狀況</a:t>
            </a:r>
            <a:endParaRPr b="1"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7650" lvl="0" marL="2540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500"/>
              <a:buFont typeface="Comic Sans MS"/>
              <a:buChar char="•"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是否按時吃對藥</a:t>
            </a:r>
            <a:endParaRPr b="1"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7650" lvl="0" marL="2540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500"/>
              <a:buFont typeface="Comic Sans MS"/>
              <a:buChar char="•"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瓦斯有無關上</a:t>
            </a:r>
            <a:endParaRPr b="1" sz="15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7650" lvl="0" marL="2540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500"/>
              <a:buFont typeface="Comic Sans MS"/>
              <a:buChar char="•"/>
            </a:pPr>
            <a:r>
              <a:rPr b="1" lang="en" sz="15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與妹妹輪班是否時間妥當，可以輪流帶媽媽去回診</a:t>
            </a:r>
            <a:endParaRPr b="1" sz="1100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48" name="Google Shape;1048;p35"/>
          <p:cNvSpPr txBox="1"/>
          <p:nvPr/>
        </p:nvSpPr>
        <p:spPr>
          <a:xfrm>
            <a:off x="1229125" y="4272263"/>
            <a:ext cx="25284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3,000,000/year</a:t>
            </a:r>
            <a:endParaRPr b="1" sz="18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49" name="Google Shape;1049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5197" y="2808726"/>
            <a:ext cx="233850" cy="307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5195" y="3301002"/>
            <a:ext cx="233850" cy="334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1" name="Google Shape;1051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11943" y="3819610"/>
            <a:ext cx="300364" cy="262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95113" y="4272249"/>
            <a:ext cx="334025" cy="33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3" name="Google Shape;1053;p35"/>
          <p:cNvSpPr txBox="1"/>
          <p:nvPr/>
        </p:nvSpPr>
        <p:spPr>
          <a:xfrm>
            <a:off x="7417243" y="3404150"/>
            <a:ext cx="968072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生活開銷</a:t>
            </a:r>
            <a:endParaRPr b="1" sz="18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054" name="Google Shape;1054;p35"/>
          <p:cNvGrpSpPr/>
          <p:nvPr/>
        </p:nvGrpSpPr>
        <p:grpSpPr>
          <a:xfrm>
            <a:off x="3158975" y="4534975"/>
            <a:ext cx="1434967" cy="265800"/>
            <a:chOff x="3158975" y="4534975"/>
            <a:chExt cx="1434967" cy="265800"/>
          </a:xfrm>
        </p:grpSpPr>
        <p:sp>
          <p:nvSpPr>
            <p:cNvPr id="1055" name="Google Shape;1055;p35"/>
            <p:cNvSpPr txBox="1"/>
            <p:nvPr/>
          </p:nvSpPr>
          <p:spPr>
            <a:xfrm>
              <a:off x="3158975" y="4534975"/>
              <a:ext cx="1186500" cy="26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可運用資金</a:t>
              </a:r>
              <a:endParaRPr b="1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4459542" y="4619504"/>
              <a:ext cx="134400" cy="140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35"/>
          <p:cNvGrpSpPr/>
          <p:nvPr/>
        </p:nvGrpSpPr>
        <p:grpSpPr>
          <a:xfrm>
            <a:off x="3451223" y="3301001"/>
            <a:ext cx="1223078" cy="265800"/>
            <a:chOff x="3451223" y="3301001"/>
            <a:chExt cx="1223078" cy="265800"/>
          </a:xfrm>
        </p:grpSpPr>
        <p:sp>
          <p:nvSpPr>
            <p:cNvPr id="1058" name="Google Shape;1058;p35"/>
            <p:cNvSpPr txBox="1"/>
            <p:nvPr/>
          </p:nvSpPr>
          <p:spPr>
            <a:xfrm>
              <a:off x="3451223" y="3301001"/>
              <a:ext cx="1088700" cy="26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子女教育</a:t>
              </a:r>
              <a:endParaRPr b="1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4539901" y="3384333"/>
              <a:ext cx="134400" cy="140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" name="Google Shape;1060;p35"/>
          <p:cNvGrpSpPr/>
          <p:nvPr/>
        </p:nvGrpSpPr>
        <p:grpSpPr>
          <a:xfrm>
            <a:off x="7365388" y="4556556"/>
            <a:ext cx="1355090" cy="265800"/>
            <a:chOff x="7365388" y="4556556"/>
            <a:chExt cx="1355090" cy="265800"/>
          </a:xfrm>
        </p:grpSpPr>
        <p:sp>
          <p:nvSpPr>
            <p:cNvPr id="1061" name="Google Shape;1061;p35"/>
            <p:cNvSpPr txBox="1"/>
            <p:nvPr/>
          </p:nvSpPr>
          <p:spPr>
            <a:xfrm>
              <a:off x="7631778" y="4556556"/>
              <a:ext cx="1088700" cy="26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房貸</a:t>
              </a:r>
              <a:endParaRPr b="1"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7365388" y="4619504"/>
              <a:ext cx="1344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3" name="Google Shape;1063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5400000">
            <a:off x="3743764" y="2521177"/>
            <a:ext cx="4624602" cy="2859545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35"/>
          <p:cNvSpPr/>
          <p:nvPr/>
        </p:nvSpPr>
        <p:spPr>
          <a:xfrm>
            <a:off x="7282851" y="3467008"/>
            <a:ext cx="1344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5"/>
          <p:cNvSpPr txBox="1"/>
          <p:nvPr/>
        </p:nvSpPr>
        <p:spPr>
          <a:xfrm>
            <a:off x="5402500" y="3301700"/>
            <a:ext cx="8283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30%</a:t>
            </a:r>
            <a:endParaRPr sz="15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66" name="Google Shape;1066;p35"/>
          <p:cNvSpPr txBox="1"/>
          <p:nvPr/>
        </p:nvSpPr>
        <p:spPr>
          <a:xfrm>
            <a:off x="6409875" y="3566800"/>
            <a:ext cx="8283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30%</a:t>
            </a:r>
            <a:endParaRPr sz="15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67" name="Google Shape;1067;p35"/>
          <p:cNvSpPr txBox="1"/>
          <p:nvPr/>
        </p:nvSpPr>
        <p:spPr>
          <a:xfrm>
            <a:off x="6043525" y="4419100"/>
            <a:ext cx="8283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lang="en" sz="1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0%</a:t>
            </a:r>
            <a:endParaRPr sz="15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68" name="Google Shape;1068;p35"/>
          <p:cNvSpPr txBox="1"/>
          <p:nvPr/>
        </p:nvSpPr>
        <p:spPr>
          <a:xfrm>
            <a:off x="5147313" y="4272263"/>
            <a:ext cx="8283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20%</a:t>
            </a:r>
            <a:endParaRPr sz="15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69" name="Google Shape;1069;p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6"/>
          <p:cNvSpPr txBox="1"/>
          <p:nvPr>
            <p:ph type="title"/>
          </p:nvPr>
        </p:nvSpPr>
        <p:spPr>
          <a:xfrm>
            <a:off x="2227425" y="2284650"/>
            <a:ext cx="3227100" cy="102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專案規劃</a:t>
            </a:r>
            <a:endParaRPr/>
          </a:p>
        </p:txBody>
      </p:sp>
      <p:sp>
        <p:nvSpPr>
          <p:cNvPr id="1075" name="Google Shape;1075;p36"/>
          <p:cNvSpPr txBox="1"/>
          <p:nvPr>
            <p:ph idx="2" type="title"/>
          </p:nvPr>
        </p:nvSpPr>
        <p:spPr>
          <a:xfrm>
            <a:off x="720000" y="1011950"/>
            <a:ext cx="3227100" cy="13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grpSp>
        <p:nvGrpSpPr>
          <p:cNvPr id="1076" name="Google Shape;1076;p36"/>
          <p:cNvGrpSpPr/>
          <p:nvPr/>
        </p:nvGrpSpPr>
        <p:grpSpPr>
          <a:xfrm>
            <a:off x="6901677" y="-1502667"/>
            <a:ext cx="2752249" cy="2748153"/>
            <a:chOff x="6901677" y="-1502667"/>
            <a:chExt cx="2752249" cy="2748153"/>
          </a:xfrm>
        </p:grpSpPr>
        <p:sp>
          <p:nvSpPr>
            <p:cNvPr id="1077" name="Google Shape;1077;p36"/>
            <p:cNvSpPr/>
            <p:nvPr/>
          </p:nvSpPr>
          <p:spPr>
            <a:xfrm flipH="1" rot="4318899">
              <a:off x="6986378" y="-1049544"/>
              <a:ext cx="2290756" cy="1841908"/>
            </a:xfrm>
            <a:custGeom>
              <a:rect b="b" l="l" r="r" t="t"/>
              <a:pathLst>
                <a:path extrusionOk="0" h="60935" w="75784">
                  <a:moveTo>
                    <a:pt x="15683" y="1"/>
                  </a:moveTo>
                  <a:cubicBezTo>
                    <a:pt x="12063" y="1"/>
                    <a:pt x="8783" y="1433"/>
                    <a:pt x="6021" y="3864"/>
                  </a:cubicBezTo>
                  <a:cubicBezTo>
                    <a:pt x="1" y="9176"/>
                    <a:pt x="2163" y="20061"/>
                    <a:pt x="11016" y="28001"/>
                  </a:cubicBezTo>
                  <a:lnTo>
                    <a:pt x="11221" y="28187"/>
                  </a:lnTo>
                  <a:cubicBezTo>
                    <a:pt x="12563" y="29361"/>
                    <a:pt x="13457" y="30852"/>
                    <a:pt x="13625" y="32250"/>
                  </a:cubicBezTo>
                  <a:cubicBezTo>
                    <a:pt x="14538" y="39687"/>
                    <a:pt x="19776" y="48111"/>
                    <a:pt x="28573" y="54355"/>
                  </a:cubicBezTo>
                  <a:cubicBezTo>
                    <a:pt x="34239" y="58381"/>
                    <a:pt x="41359" y="60692"/>
                    <a:pt x="47565" y="60935"/>
                  </a:cubicBezTo>
                  <a:lnTo>
                    <a:pt x="75783" y="23621"/>
                  </a:lnTo>
                  <a:cubicBezTo>
                    <a:pt x="74386" y="18998"/>
                    <a:pt x="71254" y="14190"/>
                    <a:pt x="66595" y="10127"/>
                  </a:cubicBezTo>
                  <a:cubicBezTo>
                    <a:pt x="60385" y="4702"/>
                    <a:pt x="52912" y="1803"/>
                    <a:pt x="46548" y="1803"/>
                  </a:cubicBezTo>
                  <a:cubicBezTo>
                    <a:pt x="42482" y="1803"/>
                    <a:pt x="38869" y="2986"/>
                    <a:pt x="36326" y="5448"/>
                  </a:cubicBezTo>
                  <a:cubicBezTo>
                    <a:pt x="36010" y="5747"/>
                    <a:pt x="35711" y="6082"/>
                    <a:pt x="35432" y="6418"/>
                  </a:cubicBezTo>
                  <a:cubicBezTo>
                    <a:pt x="34855" y="7124"/>
                    <a:pt x="33946" y="7470"/>
                    <a:pt x="32904" y="7470"/>
                  </a:cubicBezTo>
                  <a:cubicBezTo>
                    <a:pt x="31556" y="7470"/>
                    <a:pt x="29985" y="6891"/>
                    <a:pt x="28629" y="5765"/>
                  </a:cubicBezTo>
                  <a:lnTo>
                    <a:pt x="28442" y="5616"/>
                  </a:lnTo>
                  <a:cubicBezTo>
                    <a:pt x="23942" y="1688"/>
                    <a:pt x="19612" y="1"/>
                    <a:pt x="15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8" name="Google Shape;1078;p36"/>
            <p:cNvGrpSpPr/>
            <p:nvPr/>
          </p:nvGrpSpPr>
          <p:grpSpPr>
            <a:xfrm>
              <a:off x="7792984" y="-502416"/>
              <a:ext cx="1860942" cy="1548442"/>
              <a:chOff x="7130276" y="-986028"/>
              <a:chExt cx="2350564" cy="1955844"/>
            </a:xfrm>
          </p:grpSpPr>
          <p:sp>
            <p:nvSpPr>
              <p:cNvPr id="1079" name="Google Shape;1079;p36"/>
              <p:cNvSpPr/>
              <p:nvPr/>
            </p:nvSpPr>
            <p:spPr>
              <a:xfrm rot="10800000">
                <a:off x="7130276" y="-986028"/>
                <a:ext cx="2350564" cy="1955844"/>
              </a:xfrm>
              <a:custGeom>
                <a:rect b="b" l="l" r="r" t="t"/>
                <a:pathLst>
                  <a:path extrusionOk="0" h="58266" w="70025">
                    <a:moveTo>
                      <a:pt x="18874" y="0"/>
                    </a:moveTo>
                    <a:cubicBezTo>
                      <a:pt x="17710" y="0"/>
                      <a:pt x="16530" y="55"/>
                      <a:pt x="15340" y="169"/>
                    </a:cubicBezTo>
                    <a:cubicBezTo>
                      <a:pt x="9171" y="766"/>
                      <a:pt x="3822" y="2835"/>
                      <a:pt x="1" y="5779"/>
                    </a:cubicBezTo>
                    <a:lnTo>
                      <a:pt x="1212" y="52543"/>
                    </a:lnTo>
                    <a:cubicBezTo>
                      <a:pt x="6394" y="55972"/>
                      <a:pt x="13514" y="58246"/>
                      <a:pt x="20484" y="58265"/>
                    </a:cubicBezTo>
                    <a:cubicBezTo>
                      <a:pt x="20562" y="58265"/>
                      <a:pt x="20641" y="58265"/>
                      <a:pt x="20719" y="58265"/>
                    </a:cubicBezTo>
                    <a:cubicBezTo>
                      <a:pt x="31390" y="58265"/>
                      <a:pt x="40445" y="54478"/>
                      <a:pt x="45497" y="49002"/>
                    </a:cubicBezTo>
                    <a:cubicBezTo>
                      <a:pt x="46447" y="47976"/>
                      <a:pt x="48031" y="47287"/>
                      <a:pt x="49821" y="47100"/>
                    </a:cubicBezTo>
                    <a:lnTo>
                      <a:pt x="50100" y="47063"/>
                    </a:lnTo>
                    <a:cubicBezTo>
                      <a:pt x="61898" y="45777"/>
                      <a:pt x="70025" y="38191"/>
                      <a:pt x="68217" y="30363"/>
                    </a:cubicBezTo>
                    <a:cubicBezTo>
                      <a:pt x="66652" y="23546"/>
                      <a:pt x="61444" y="18573"/>
                      <a:pt x="51855" y="18573"/>
                    </a:cubicBezTo>
                    <a:cubicBezTo>
                      <a:pt x="50932" y="18573"/>
                      <a:pt x="49968" y="18619"/>
                      <a:pt x="48963" y="18714"/>
                    </a:cubicBezTo>
                    <a:lnTo>
                      <a:pt x="48740" y="18733"/>
                    </a:lnTo>
                    <a:cubicBezTo>
                      <a:pt x="48541" y="18747"/>
                      <a:pt x="48343" y="18754"/>
                      <a:pt x="48148" y="18754"/>
                    </a:cubicBezTo>
                    <a:cubicBezTo>
                      <a:pt x="45294" y="18754"/>
                      <a:pt x="42936" y="17259"/>
                      <a:pt x="42831" y="15322"/>
                    </a:cubicBezTo>
                    <a:cubicBezTo>
                      <a:pt x="42794" y="14875"/>
                      <a:pt x="42738" y="14446"/>
                      <a:pt x="42664" y="13999"/>
                    </a:cubicBezTo>
                    <a:cubicBezTo>
                      <a:pt x="41169" y="5861"/>
                      <a:pt x="30863" y="0"/>
                      <a:pt x="18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0" name="Google Shape;1080;p36"/>
              <p:cNvGrpSpPr/>
              <p:nvPr/>
            </p:nvGrpSpPr>
            <p:grpSpPr>
              <a:xfrm rot="10800000">
                <a:off x="7374368" y="-329618"/>
                <a:ext cx="1721841" cy="1113844"/>
                <a:chOff x="-3171530" y="2930427"/>
                <a:chExt cx="1885915" cy="1219982"/>
              </a:xfrm>
            </p:grpSpPr>
            <p:sp>
              <p:nvSpPr>
                <p:cNvPr id="1081" name="Google Shape;1081;p36"/>
                <p:cNvSpPr/>
                <p:nvPr/>
              </p:nvSpPr>
              <p:spPr>
                <a:xfrm>
                  <a:off x="-2996113" y="3590073"/>
                  <a:ext cx="130929" cy="177183"/>
                </a:xfrm>
                <a:custGeom>
                  <a:rect b="b" l="l" r="r" t="t"/>
                  <a:pathLst>
                    <a:path extrusionOk="0" h="4819" w="3561">
                      <a:moveTo>
                        <a:pt x="1338" y="1"/>
                      </a:moveTo>
                      <a:cubicBezTo>
                        <a:pt x="1290" y="1"/>
                        <a:pt x="1242" y="7"/>
                        <a:pt x="1194" y="20"/>
                      </a:cubicBezTo>
                      <a:lnTo>
                        <a:pt x="616" y="169"/>
                      </a:lnTo>
                      <a:cubicBezTo>
                        <a:pt x="206" y="299"/>
                        <a:pt x="1" y="858"/>
                        <a:pt x="243" y="1306"/>
                      </a:cubicBezTo>
                      <a:lnTo>
                        <a:pt x="1846" y="4474"/>
                      </a:lnTo>
                      <a:cubicBezTo>
                        <a:pt x="1935" y="4682"/>
                        <a:pt x="2154" y="4819"/>
                        <a:pt x="2381" y="4819"/>
                      </a:cubicBezTo>
                      <a:cubicBezTo>
                        <a:pt x="2439" y="4819"/>
                        <a:pt x="2497" y="4810"/>
                        <a:pt x="2554" y="4791"/>
                      </a:cubicBezTo>
                      <a:lnTo>
                        <a:pt x="3020" y="4605"/>
                      </a:lnTo>
                      <a:cubicBezTo>
                        <a:pt x="3393" y="4456"/>
                        <a:pt x="3561" y="3915"/>
                        <a:pt x="3356" y="3505"/>
                      </a:cubicBezTo>
                      <a:lnTo>
                        <a:pt x="1846" y="374"/>
                      </a:lnTo>
                      <a:cubicBezTo>
                        <a:pt x="1769" y="143"/>
                        <a:pt x="1564" y="1"/>
                        <a:pt x="13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36"/>
                <p:cNvSpPr/>
                <p:nvPr/>
              </p:nvSpPr>
              <p:spPr>
                <a:xfrm>
                  <a:off x="-1416544" y="3756887"/>
                  <a:ext cx="130929" cy="177256"/>
                </a:xfrm>
                <a:custGeom>
                  <a:rect b="b" l="l" r="r" t="t"/>
                  <a:pathLst>
                    <a:path extrusionOk="0" h="4821" w="3561">
                      <a:moveTo>
                        <a:pt x="1294" y="0"/>
                      </a:moveTo>
                      <a:cubicBezTo>
                        <a:pt x="1254" y="0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206" y="291"/>
                        <a:pt x="1" y="869"/>
                        <a:pt x="224" y="1316"/>
                      </a:cubicBezTo>
                      <a:lnTo>
                        <a:pt x="1846" y="4466"/>
                      </a:lnTo>
                      <a:cubicBezTo>
                        <a:pt x="1932" y="4682"/>
                        <a:pt x="2130" y="4821"/>
                        <a:pt x="2344" y="4821"/>
                      </a:cubicBezTo>
                      <a:cubicBezTo>
                        <a:pt x="2408" y="4821"/>
                        <a:pt x="2472" y="4809"/>
                        <a:pt x="2536" y="4783"/>
                      </a:cubicBezTo>
                      <a:lnTo>
                        <a:pt x="3020" y="4615"/>
                      </a:lnTo>
                      <a:cubicBezTo>
                        <a:pt x="3393" y="4466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4" y="0"/>
                        <a:pt x="12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36"/>
                <p:cNvSpPr/>
                <p:nvPr/>
              </p:nvSpPr>
              <p:spPr>
                <a:xfrm>
                  <a:off x="-2776831" y="2930427"/>
                  <a:ext cx="130929" cy="176999"/>
                </a:xfrm>
                <a:custGeom>
                  <a:rect b="b" l="l" r="r" t="t"/>
                  <a:pathLst>
                    <a:path extrusionOk="0" h="4814" w="3561">
                      <a:moveTo>
                        <a:pt x="1306" y="0"/>
                      </a:moveTo>
                      <a:cubicBezTo>
                        <a:pt x="1268" y="0"/>
                        <a:pt x="1231" y="4"/>
                        <a:pt x="1194" y="12"/>
                      </a:cubicBezTo>
                      <a:lnTo>
                        <a:pt x="597" y="180"/>
                      </a:lnTo>
                      <a:cubicBezTo>
                        <a:pt x="206" y="292"/>
                        <a:pt x="1" y="869"/>
                        <a:pt x="225" y="1298"/>
                      </a:cubicBezTo>
                      <a:lnTo>
                        <a:pt x="1846" y="4467"/>
                      </a:lnTo>
                      <a:cubicBezTo>
                        <a:pt x="1934" y="4686"/>
                        <a:pt x="2136" y="4813"/>
                        <a:pt x="2354" y="4813"/>
                      </a:cubicBezTo>
                      <a:cubicBezTo>
                        <a:pt x="2414" y="4813"/>
                        <a:pt x="2475" y="4804"/>
                        <a:pt x="2536" y="4783"/>
                      </a:cubicBezTo>
                      <a:lnTo>
                        <a:pt x="3020" y="4597"/>
                      </a:lnTo>
                      <a:cubicBezTo>
                        <a:pt x="3393" y="4467"/>
                        <a:pt x="3561" y="3926"/>
                        <a:pt x="3356" y="3516"/>
                      </a:cubicBezTo>
                      <a:lnTo>
                        <a:pt x="1846" y="366"/>
                      </a:lnTo>
                      <a:cubicBezTo>
                        <a:pt x="1766" y="142"/>
                        <a:pt x="1535" y="0"/>
                        <a:pt x="13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36"/>
                <p:cNvSpPr/>
                <p:nvPr/>
              </p:nvSpPr>
              <p:spPr>
                <a:xfrm>
                  <a:off x="-2428680" y="3752475"/>
                  <a:ext cx="131591" cy="177293"/>
                </a:xfrm>
                <a:custGeom>
                  <a:rect b="b" l="l" r="r" t="t"/>
                  <a:pathLst>
                    <a:path extrusionOk="0" h="4822" w="3579">
                      <a:moveTo>
                        <a:pt x="1337" y="1"/>
                      </a:moveTo>
                      <a:cubicBezTo>
                        <a:pt x="1290" y="1"/>
                        <a:pt x="1241" y="7"/>
                        <a:pt x="1193" y="20"/>
                      </a:cubicBezTo>
                      <a:lnTo>
                        <a:pt x="615" y="188"/>
                      </a:lnTo>
                      <a:cubicBezTo>
                        <a:pt x="205" y="300"/>
                        <a:pt x="0" y="877"/>
                        <a:pt x="242" y="1306"/>
                      </a:cubicBezTo>
                      <a:lnTo>
                        <a:pt x="1845" y="4475"/>
                      </a:lnTo>
                      <a:cubicBezTo>
                        <a:pt x="1933" y="4694"/>
                        <a:pt x="2147" y="4821"/>
                        <a:pt x="2369" y="4821"/>
                      </a:cubicBezTo>
                      <a:cubicBezTo>
                        <a:pt x="2431" y="4821"/>
                        <a:pt x="2493" y="4812"/>
                        <a:pt x="2554" y="4791"/>
                      </a:cubicBezTo>
                      <a:lnTo>
                        <a:pt x="3038" y="4605"/>
                      </a:lnTo>
                      <a:cubicBezTo>
                        <a:pt x="3411" y="4475"/>
                        <a:pt x="3579" y="3934"/>
                        <a:pt x="3374" y="3524"/>
                      </a:cubicBezTo>
                      <a:lnTo>
                        <a:pt x="1864" y="374"/>
                      </a:lnTo>
                      <a:cubicBezTo>
                        <a:pt x="1771" y="143"/>
                        <a:pt x="1564" y="1"/>
                        <a:pt x="13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36"/>
                <p:cNvSpPr/>
                <p:nvPr/>
              </p:nvSpPr>
              <p:spPr>
                <a:xfrm>
                  <a:off x="-2438276" y="3054187"/>
                  <a:ext cx="130230" cy="176852"/>
                </a:xfrm>
                <a:custGeom>
                  <a:rect b="b" l="l" r="r" t="t"/>
                  <a:pathLst>
                    <a:path extrusionOk="0" h="4810" w="3542">
                      <a:moveTo>
                        <a:pt x="1311" y="0"/>
                      </a:moveTo>
                      <a:cubicBezTo>
                        <a:pt x="1266" y="0"/>
                        <a:pt x="1220" y="7"/>
                        <a:pt x="1174" y="20"/>
                      </a:cubicBezTo>
                      <a:lnTo>
                        <a:pt x="597" y="187"/>
                      </a:lnTo>
                      <a:cubicBezTo>
                        <a:pt x="187" y="299"/>
                        <a:pt x="0" y="877"/>
                        <a:pt x="205" y="1306"/>
                      </a:cubicBezTo>
                      <a:lnTo>
                        <a:pt x="1808" y="4456"/>
                      </a:lnTo>
                      <a:cubicBezTo>
                        <a:pt x="1894" y="4672"/>
                        <a:pt x="2103" y="4810"/>
                        <a:pt x="2323" y="4810"/>
                      </a:cubicBezTo>
                      <a:cubicBezTo>
                        <a:pt x="2387" y="4810"/>
                        <a:pt x="2453" y="4798"/>
                        <a:pt x="2516" y="4772"/>
                      </a:cubicBezTo>
                      <a:lnTo>
                        <a:pt x="2982" y="4605"/>
                      </a:lnTo>
                      <a:cubicBezTo>
                        <a:pt x="3355" y="4456"/>
                        <a:pt x="3541" y="3915"/>
                        <a:pt x="3336" y="3505"/>
                      </a:cubicBezTo>
                      <a:lnTo>
                        <a:pt x="1827" y="355"/>
                      </a:lnTo>
                      <a:cubicBezTo>
                        <a:pt x="1734" y="140"/>
                        <a:pt x="1528" y="0"/>
                        <a:pt x="13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36"/>
                <p:cNvSpPr/>
                <p:nvPr/>
              </p:nvSpPr>
              <p:spPr>
                <a:xfrm>
                  <a:off x="-1812640" y="3602684"/>
                  <a:ext cx="130267" cy="177256"/>
                </a:xfrm>
                <a:custGeom>
                  <a:rect b="b" l="l" r="r" t="t"/>
                  <a:pathLst>
                    <a:path extrusionOk="0" h="4821" w="3543">
                      <a:moveTo>
                        <a:pt x="1293" y="1"/>
                      </a:moveTo>
                      <a:cubicBezTo>
                        <a:pt x="1254" y="1"/>
                        <a:pt x="1214" y="4"/>
                        <a:pt x="1175" y="12"/>
                      </a:cubicBezTo>
                      <a:lnTo>
                        <a:pt x="597" y="180"/>
                      </a:lnTo>
                      <a:cubicBezTo>
                        <a:pt x="187" y="292"/>
                        <a:pt x="1" y="870"/>
                        <a:pt x="224" y="1317"/>
                      </a:cubicBezTo>
                      <a:lnTo>
                        <a:pt x="1846" y="4467"/>
                      </a:lnTo>
                      <a:cubicBezTo>
                        <a:pt x="1918" y="4683"/>
                        <a:pt x="2124" y="4821"/>
                        <a:pt x="2342" y="4821"/>
                      </a:cubicBezTo>
                      <a:cubicBezTo>
                        <a:pt x="2407" y="4821"/>
                        <a:pt x="2472" y="4809"/>
                        <a:pt x="2536" y="4784"/>
                      </a:cubicBezTo>
                      <a:lnTo>
                        <a:pt x="3002" y="4616"/>
                      </a:lnTo>
                      <a:cubicBezTo>
                        <a:pt x="3374" y="4467"/>
                        <a:pt x="3542" y="3926"/>
                        <a:pt x="3337" y="3516"/>
                      </a:cubicBezTo>
                      <a:lnTo>
                        <a:pt x="1827" y="366"/>
                      </a:lnTo>
                      <a:cubicBezTo>
                        <a:pt x="1747" y="142"/>
                        <a:pt x="1530" y="1"/>
                        <a:pt x="12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36"/>
                <p:cNvSpPr/>
                <p:nvPr/>
              </p:nvSpPr>
              <p:spPr>
                <a:xfrm>
                  <a:off x="-2095640" y="3547717"/>
                  <a:ext cx="87727" cy="117693"/>
                </a:xfrm>
                <a:custGeom>
                  <a:rect b="b" l="l" r="r" t="t"/>
                  <a:pathLst>
                    <a:path extrusionOk="0" h="3201" w="2386">
                      <a:moveTo>
                        <a:pt x="893" y="0"/>
                      </a:moveTo>
                      <a:cubicBezTo>
                        <a:pt x="856" y="0"/>
                        <a:pt x="819" y="5"/>
                        <a:pt x="783" y="16"/>
                      </a:cubicBezTo>
                      <a:lnTo>
                        <a:pt x="410" y="128"/>
                      </a:lnTo>
                      <a:cubicBezTo>
                        <a:pt x="112" y="258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1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4"/>
                      </a:lnTo>
                      <a:cubicBezTo>
                        <a:pt x="2274" y="2924"/>
                        <a:pt x="2386" y="2588"/>
                        <a:pt x="2255" y="2327"/>
                      </a:cubicBezTo>
                      <a:lnTo>
                        <a:pt x="1249" y="240"/>
                      </a:lnTo>
                      <a:cubicBezTo>
                        <a:pt x="1189" y="90"/>
                        <a:pt x="104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36"/>
                <p:cNvSpPr/>
                <p:nvPr/>
              </p:nvSpPr>
              <p:spPr>
                <a:xfrm>
                  <a:off x="-1607036" y="4028084"/>
                  <a:ext cx="87727" cy="117730"/>
                </a:xfrm>
                <a:custGeom>
                  <a:rect b="b" l="l" r="r" t="t"/>
                  <a:pathLst>
                    <a:path extrusionOk="0" h="3202" w="2386">
                      <a:moveTo>
                        <a:pt x="911" y="0"/>
                      </a:moveTo>
                      <a:cubicBezTo>
                        <a:pt x="875" y="0"/>
                        <a:pt x="839" y="6"/>
                        <a:pt x="802" y="17"/>
                      </a:cubicBezTo>
                      <a:lnTo>
                        <a:pt x="410" y="110"/>
                      </a:lnTo>
                      <a:cubicBezTo>
                        <a:pt x="112" y="240"/>
                        <a:pt x="0" y="594"/>
                        <a:pt x="149" y="874"/>
                      </a:cubicBezTo>
                      <a:lnTo>
                        <a:pt x="1230" y="2961"/>
                      </a:lnTo>
                      <a:cubicBezTo>
                        <a:pt x="1290" y="3112"/>
                        <a:pt x="1435" y="3201"/>
                        <a:pt x="1587" y="3201"/>
                      </a:cubicBezTo>
                      <a:cubicBezTo>
                        <a:pt x="1623" y="3201"/>
                        <a:pt x="1660" y="3196"/>
                        <a:pt x="1696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86" y="2589"/>
                        <a:pt x="2256" y="2328"/>
                      </a:cubicBezTo>
                      <a:lnTo>
                        <a:pt x="1249" y="222"/>
                      </a:lnTo>
                      <a:cubicBezTo>
                        <a:pt x="1189" y="87"/>
                        <a:pt x="1057" y="0"/>
                        <a:pt x="9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36"/>
                <p:cNvSpPr/>
                <p:nvPr/>
              </p:nvSpPr>
              <p:spPr>
                <a:xfrm>
                  <a:off x="-2105935" y="3925981"/>
                  <a:ext cx="87065" cy="118060"/>
                </a:xfrm>
                <a:custGeom>
                  <a:rect b="b" l="l" r="r" t="t"/>
                  <a:pathLst>
                    <a:path extrusionOk="0" h="3211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6"/>
                      </a:cubicBezTo>
                      <a:lnTo>
                        <a:pt x="392" y="128"/>
                      </a:lnTo>
                      <a:cubicBezTo>
                        <a:pt x="113" y="240"/>
                        <a:pt x="1" y="594"/>
                        <a:pt x="150" y="874"/>
                      </a:cubicBezTo>
                      <a:lnTo>
                        <a:pt x="1231" y="2980"/>
                      </a:lnTo>
                      <a:cubicBezTo>
                        <a:pt x="1274" y="3123"/>
                        <a:pt x="1404" y="3211"/>
                        <a:pt x="1554" y="3211"/>
                      </a:cubicBezTo>
                      <a:cubicBezTo>
                        <a:pt x="1601" y="3211"/>
                        <a:pt x="1649" y="3202"/>
                        <a:pt x="1697" y="3185"/>
                      </a:cubicBezTo>
                      <a:lnTo>
                        <a:pt x="2014" y="3073"/>
                      </a:lnTo>
                      <a:cubicBezTo>
                        <a:pt x="2275" y="2924"/>
                        <a:pt x="2368" y="2607"/>
                        <a:pt x="2237" y="2346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36"/>
                <p:cNvSpPr/>
                <p:nvPr/>
              </p:nvSpPr>
              <p:spPr>
                <a:xfrm>
                  <a:off x="-2654837" y="4005472"/>
                  <a:ext cx="87065" cy="117730"/>
                </a:xfrm>
                <a:custGeom>
                  <a:rect b="b" l="l" r="r" t="t"/>
                  <a:pathLst>
                    <a:path extrusionOk="0" h="3202" w="2368">
                      <a:moveTo>
                        <a:pt x="891" y="0"/>
                      </a:moveTo>
                      <a:cubicBezTo>
                        <a:pt x="856" y="0"/>
                        <a:pt x="820" y="6"/>
                        <a:pt x="783" y="17"/>
                      </a:cubicBezTo>
                      <a:lnTo>
                        <a:pt x="392" y="128"/>
                      </a:lnTo>
                      <a:cubicBezTo>
                        <a:pt x="112" y="259"/>
                        <a:pt x="0" y="594"/>
                        <a:pt x="150" y="874"/>
                      </a:cubicBezTo>
                      <a:lnTo>
                        <a:pt x="1212" y="2980"/>
                      </a:lnTo>
                      <a:cubicBezTo>
                        <a:pt x="1272" y="3115"/>
                        <a:pt x="1416" y="3201"/>
                        <a:pt x="1567" y="3201"/>
                      </a:cubicBezTo>
                      <a:cubicBezTo>
                        <a:pt x="1604" y="3201"/>
                        <a:pt x="1641" y="3196"/>
                        <a:pt x="1678" y="3185"/>
                      </a:cubicBezTo>
                      <a:lnTo>
                        <a:pt x="2013" y="3055"/>
                      </a:lnTo>
                      <a:cubicBezTo>
                        <a:pt x="2274" y="2924"/>
                        <a:pt x="2368" y="2589"/>
                        <a:pt x="2237" y="2328"/>
                      </a:cubicBezTo>
                      <a:lnTo>
                        <a:pt x="1231" y="240"/>
                      </a:lnTo>
                      <a:cubicBezTo>
                        <a:pt x="1171" y="90"/>
                        <a:pt x="1038" y="0"/>
                        <a:pt x="8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36"/>
                <p:cNvSpPr/>
                <p:nvPr/>
              </p:nvSpPr>
              <p:spPr>
                <a:xfrm>
                  <a:off x="-2985156" y="3236884"/>
                  <a:ext cx="87764" cy="117766"/>
                </a:xfrm>
                <a:custGeom>
                  <a:rect b="b" l="l" r="r" t="t"/>
                  <a:pathLst>
                    <a:path extrusionOk="0" h="3203" w="2387">
                      <a:moveTo>
                        <a:pt x="866" y="0"/>
                      </a:moveTo>
                      <a:cubicBezTo>
                        <a:pt x="839" y="0"/>
                        <a:pt x="811" y="3"/>
                        <a:pt x="784" y="8"/>
                      </a:cubicBezTo>
                      <a:lnTo>
                        <a:pt x="392" y="139"/>
                      </a:lnTo>
                      <a:cubicBezTo>
                        <a:pt x="113" y="251"/>
                        <a:pt x="1" y="605"/>
                        <a:pt x="150" y="884"/>
                      </a:cubicBezTo>
                      <a:lnTo>
                        <a:pt x="1231" y="2972"/>
                      </a:lnTo>
                      <a:cubicBezTo>
                        <a:pt x="1274" y="3115"/>
                        <a:pt x="1404" y="3203"/>
                        <a:pt x="1555" y="3203"/>
                      </a:cubicBezTo>
                      <a:cubicBezTo>
                        <a:pt x="1601" y="3203"/>
                        <a:pt x="1649" y="3194"/>
                        <a:pt x="1697" y="3177"/>
                      </a:cubicBezTo>
                      <a:lnTo>
                        <a:pt x="2014" y="3065"/>
                      </a:lnTo>
                      <a:cubicBezTo>
                        <a:pt x="2275" y="2935"/>
                        <a:pt x="2387" y="2599"/>
                        <a:pt x="2237" y="2338"/>
                      </a:cubicBezTo>
                      <a:lnTo>
                        <a:pt x="1231" y="232"/>
                      </a:lnTo>
                      <a:cubicBezTo>
                        <a:pt x="1167" y="89"/>
                        <a:pt x="1023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36"/>
                <p:cNvSpPr/>
                <p:nvPr/>
              </p:nvSpPr>
              <p:spPr>
                <a:xfrm>
                  <a:off x="-2649358" y="3447268"/>
                  <a:ext cx="86404" cy="118097"/>
                </a:xfrm>
                <a:custGeom>
                  <a:rect b="b" l="l" r="r" t="t"/>
                  <a:pathLst>
                    <a:path extrusionOk="0" h="3212" w="2350">
                      <a:moveTo>
                        <a:pt x="865" y="0"/>
                      </a:moveTo>
                      <a:cubicBezTo>
                        <a:pt x="838" y="0"/>
                        <a:pt x="811" y="3"/>
                        <a:pt x="783" y="8"/>
                      </a:cubicBezTo>
                      <a:lnTo>
                        <a:pt x="392" y="120"/>
                      </a:lnTo>
                      <a:cubicBezTo>
                        <a:pt x="112" y="251"/>
                        <a:pt x="1" y="586"/>
                        <a:pt x="150" y="866"/>
                      </a:cubicBezTo>
                      <a:lnTo>
                        <a:pt x="1193" y="2972"/>
                      </a:lnTo>
                      <a:cubicBezTo>
                        <a:pt x="1253" y="3122"/>
                        <a:pt x="1398" y="3212"/>
                        <a:pt x="1550" y="3212"/>
                      </a:cubicBezTo>
                      <a:cubicBezTo>
                        <a:pt x="1586" y="3212"/>
                        <a:pt x="1623" y="3206"/>
                        <a:pt x="1659" y="3195"/>
                      </a:cubicBezTo>
                      <a:lnTo>
                        <a:pt x="1995" y="3065"/>
                      </a:lnTo>
                      <a:cubicBezTo>
                        <a:pt x="2256" y="2935"/>
                        <a:pt x="2349" y="2599"/>
                        <a:pt x="2219" y="2338"/>
                      </a:cubicBezTo>
                      <a:lnTo>
                        <a:pt x="1212" y="251"/>
                      </a:lnTo>
                      <a:cubicBezTo>
                        <a:pt x="1164" y="91"/>
                        <a:pt x="1021" y="0"/>
                        <a:pt x="8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36"/>
                <p:cNvSpPr/>
                <p:nvPr/>
              </p:nvSpPr>
              <p:spPr>
                <a:xfrm>
                  <a:off x="-3171530" y="3973411"/>
                  <a:ext cx="130230" cy="176999"/>
                </a:xfrm>
                <a:custGeom>
                  <a:rect b="b" l="l" r="r" t="t"/>
                  <a:pathLst>
                    <a:path extrusionOk="0" h="4814" w="3542">
                      <a:moveTo>
                        <a:pt x="1292" y="1"/>
                      </a:moveTo>
                      <a:cubicBezTo>
                        <a:pt x="1253" y="1"/>
                        <a:pt x="1214" y="5"/>
                        <a:pt x="1175" y="13"/>
                      </a:cubicBezTo>
                      <a:lnTo>
                        <a:pt x="597" y="180"/>
                      </a:lnTo>
                      <a:cubicBezTo>
                        <a:pt x="187" y="292"/>
                        <a:pt x="0" y="870"/>
                        <a:pt x="224" y="1299"/>
                      </a:cubicBezTo>
                      <a:lnTo>
                        <a:pt x="1845" y="4467"/>
                      </a:lnTo>
                      <a:cubicBezTo>
                        <a:pt x="1933" y="4686"/>
                        <a:pt x="2135" y="4814"/>
                        <a:pt x="2353" y="4814"/>
                      </a:cubicBezTo>
                      <a:cubicBezTo>
                        <a:pt x="2413" y="4814"/>
                        <a:pt x="2475" y="4804"/>
                        <a:pt x="2535" y="4784"/>
                      </a:cubicBezTo>
                      <a:lnTo>
                        <a:pt x="3001" y="4598"/>
                      </a:lnTo>
                      <a:cubicBezTo>
                        <a:pt x="3374" y="4467"/>
                        <a:pt x="3542" y="3927"/>
                        <a:pt x="3337" y="3517"/>
                      </a:cubicBezTo>
                      <a:lnTo>
                        <a:pt x="1827" y="367"/>
                      </a:lnTo>
                      <a:cubicBezTo>
                        <a:pt x="1747" y="142"/>
                        <a:pt x="1529" y="1"/>
                        <a:pt x="12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94" name="Google Shape;1094;p36"/>
          <p:cNvGrpSpPr/>
          <p:nvPr/>
        </p:nvGrpSpPr>
        <p:grpSpPr>
          <a:xfrm>
            <a:off x="5122724" y="2439831"/>
            <a:ext cx="4801045" cy="2797782"/>
            <a:chOff x="4612626" y="1011949"/>
            <a:chExt cx="5157423" cy="3005459"/>
          </a:xfrm>
        </p:grpSpPr>
        <p:sp>
          <p:nvSpPr>
            <p:cNvPr id="1095" name="Google Shape;1095;p36"/>
            <p:cNvSpPr/>
            <p:nvPr/>
          </p:nvSpPr>
          <p:spPr>
            <a:xfrm>
              <a:off x="5030091" y="1415663"/>
              <a:ext cx="4310224" cy="2601743"/>
            </a:xfrm>
            <a:custGeom>
              <a:rect b="b" l="l" r="r" t="t"/>
              <a:pathLst>
                <a:path extrusionOk="0" h="31404" w="52026">
                  <a:moveTo>
                    <a:pt x="39890" y="0"/>
                  </a:moveTo>
                  <a:cubicBezTo>
                    <a:pt x="37663" y="0"/>
                    <a:pt x="35394" y="480"/>
                    <a:pt x="33332" y="1287"/>
                  </a:cubicBezTo>
                  <a:cubicBezTo>
                    <a:pt x="31564" y="1976"/>
                    <a:pt x="29858" y="2891"/>
                    <a:pt x="27965" y="3126"/>
                  </a:cubicBezTo>
                  <a:cubicBezTo>
                    <a:pt x="27628" y="3167"/>
                    <a:pt x="27292" y="3186"/>
                    <a:pt x="26957" y="3186"/>
                  </a:cubicBezTo>
                  <a:cubicBezTo>
                    <a:pt x="24554" y="3186"/>
                    <a:pt x="22198" y="2219"/>
                    <a:pt x="19835" y="1608"/>
                  </a:cubicBezTo>
                  <a:cubicBezTo>
                    <a:pt x="18162" y="1175"/>
                    <a:pt x="16414" y="925"/>
                    <a:pt x="14679" y="925"/>
                  </a:cubicBezTo>
                  <a:cubicBezTo>
                    <a:pt x="12624" y="925"/>
                    <a:pt x="10587" y="1275"/>
                    <a:pt x="8717" y="2085"/>
                  </a:cubicBezTo>
                  <a:cubicBezTo>
                    <a:pt x="4804" y="3775"/>
                    <a:pt x="2027" y="7594"/>
                    <a:pt x="2348" y="11795"/>
                  </a:cubicBezTo>
                  <a:cubicBezTo>
                    <a:pt x="2496" y="13705"/>
                    <a:pt x="3247" y="15582"/>
                    <a:pt x="2981" y="17476"/>
                  </a:cubicBezTo>
                  <a:cubicBezTo>
                    <a:pt x="2715" y="19393"/>
                    <a:pt x="1542" y="20997"/>
                    <a:pt x="924" y="22812"/>
                  </a:cubicBezTo>
                  <a:cubicBezTo>
                    <a:pt x="71" y="25277"/>
                    <a:pt x="0" y="28900"/>
                    <a:pt x="1354" y="31403"/>
                  </a:cubicBezTo>
                  <a:lnTo>
                    <a:pt x="50053" y="31403"/>
                  </a:lnTo>
                  <a:cubicBezTo>
                    <a:pt x="50476" y="30590"/>
                    <a:pt x="50781" y="29713"/>
                    <a:pt x="50969" y="28806"/>
                  </a:cubicBezTo>
                  <a:cubicBezTo>
                    <a:pt x="51501" y="26232"/>
                    <a:pt x="50648" y="24033"/>
                    <a:pt x="50437" y="21513"/>
                  </a:cubicBezTo>
                  <a:cubicBezTo>
                    <a:pt x="50233" y="19119"/>
                    <a:pt x="51110" y="17108"/>
                    <a:pt x="51595" y="14831"/>
                  </a:cubicBezTo>
                  <a:cubicBezTo>
                    <a:pt x="52025" y="12805"/>
                    <a:pt x="51877" y="10512"/>
                    <a:pt x="51337" y="8525"/>
                  </a:cubicBezTo>
                  <a:cubicBezTo>
                    <a:pt x="50601" y="5802"/>
                    <a:pt x="48903" y="3282"/>
                    <a:pt x="46454" y="1749"/>
                  </a:cubicBezTo>
                  <a:cubicBezTo>
                    <a:pt x="44502" y="525"/>
                    <a:pt x="42219" y="0"/>
                    <a:pt x="39890" y="0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4612626" y="1011949"/>
              <a:ext cx="5157423" cy="3005459"/>
            </a:xfrm>
            <a:custGeom>
              <a:rect b="b" l="l" r="r" t="t"/>
              <a:pathLst>
                <a:path extrusionOk="0" h="36277" w="62252">
                  <a:moveTo>
                    <a:pt x="17039" y="0"/>
                  </a:moveTo>
                  <a:cubicBezTo>
                    <a:pt x="15986" y="0"/>
                    <a:pt x="14939" y="85"/>
                    <a:pt x="13912" y="268"/>
                  </a:cubicBezTo>
                  <a:cubicBezTo>
                    <a:pt x="9030" y="1137"/>
                    <a:pt x="5031" y="4423"/>
                    <a:pt x="4554" y="8781"/>
                  </a:cubicBezTo>
                  <a:cubicBezTo>
                    <a:pt x="4335" y="10761"/>
                    <a:pt x="6534" y="14243"/>
                    <a:pt x="5845" y="16113"/>
                  </a:cubicBezTo>
                  <a:cubicBezTo>
                    <a:pt x="5141" y="18014"/>
                    <a:pt x="0" y="23836"/>
                    <a:pt x="125" y="28256"/>
                  </a:cubicBezTo>
                  <a:cubicBezTo>
                    <a:pt x="251" y="32669"/>
                    <a:pt x="1440" y="34039"/>
                    <a:pt x="3107" y="36276"/>
                  </a:cubicBezTo>
                  <a:lnTo>
                    <a:pt x="57714" y="36276"/>
                  </a:lnTo>
                  <a:cubicBezTo>
                    <a:pt x="58754" y="34007"/>
                    <a:pt x="59568" y="32192"/>
                    <a:pt x="58347" y="29211"/>
                  </a:cubicBezTo>
                  <a:cubicBezTo>
                    <a:pt x="57377" y="26825"/>
                    <a:pt x="60022" y="24868"/>
                    <a:pt x="61047" y="22646"/>
                  </a:cubicBezTo>
                  <a:cubicBezTo>
                    <a:pt x="61954" y="20675"/>
                    <a:pt x="62252" y="18304"/>
                    <a:pt x="62033" y="16152"/>
                  </a:cubicBezTo>
                  <a:cubicBezTo>
                    <a:pt x="61728" y="13218"/>
                    <a:pt x="60272" y="10276"/>
                    <a:pt x="57745" y="8171"/>
                  </a:cubicBezTo>
                  <a:cubicBezTo>
                    <a:pt x="54690" y="5637"/>
                    <a:pt x="50428" y="4569"/>
                    <a:pt x="46232" y="4569"/>
                  </a:cubicBezTo>
                  <a:cubicBezTo>
                    <a:pt x="45012" y="4569"/>
                    <a:pt x="43798" y="4659"/>
                    <a:pt x="42620" y="4830"/>
                  </a:cubicBezTo>
                  <a:cubicBezTo>
                    <a:pt x="40720" y="5109"/>
                    <a:pt x="38825" y="5567"/>
                    <a:pt x="36889" y="5567"/>
                  </a:cubicBezTo>
                  <a:cubicBezTo>
                    <a:pt x="36602" y="5567"/>
                    <a:pt x="36314" y="5557"/>
                    <a:pt x="36024" y="5534"/>
                  </a:cubicBezTo>
                  <a:cubicBezTo>
                    <a:pt x="32761" y="5276"/>
                    <a:pt x="29882" y="3508"/>
                    <a:pt x="26909" y="2209"/>
                  </a:cubicBezTo>
                  <a:cubicBezTo>
                    <a:pt x="23823" y="869"/>
                    <a:pt x="20397" y="0"/>
                    <a:pt x="17039" y="0"/>
                  </a:cubicBezTo>
                  <a:close/>
                </a:path>
              </a:pathLst>
            </a:custGeom>
            <a:solidFill>
              <a:srgbClr val="FFA79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" name="Google Shape;1097;p36"/>
          <p:cNvGrpSpPr/>
          <p:nvPr/>
        </p:nvGrpSpPr>
        <p:grpSpPr>
          <a:xfrm>
            <a:off x="7045749" y="1514970"/>
            <a:ext cx="1107689" cy="3652953"/>
            <a:chOff x="2886300" y="2878475"/>
            <a:chExt cx="228300" cy="746125"/>
          </a:xfrm>
        </p:grpSpPr>
        <p:sp>
          <p:nvSpPr>
            <p:cNvPr id="1098" name="Google Shape;1098;p36"/>
            <p:cNvSpPr/>
            <p:nvPr/>
          </p:nvSpPr>
          <p:spPr>
            <a:xfrm>
              <a:off x="3066150" y="3261525"/>
              <a:ext cx="48450" cy="49325"/>
            </a:xfrm>
            <a:custGeom>
              <a:rect b="b" l="l" r="r" t="t"/>
              <a:pathLst>
                <a:path extrusionOk="0" h="1973" w="1938">
                  <a:moveTo>
                    <a:pt x="1711" y="0"/>
                  </a:moveTo>
                  <a:cubicBezTo>
                    <a:pt x="1517" y="96"/>
                    <a:pt x="1310" y="128"/>
                    <a:pt x="1122" y="128"/>
                  </a:cubicBezTo>
                  <a:cubicBezTo>
                    <a:pt x="756" y="128"/>
                    <a:pt x="459" y="8"/>
                    <a:pt x="459" y="8"/>
                  </a:cubicBezTo>
                  <a:lnTo>
                    <a:pt x="404" y="845"/>
                  </a:lnTo>
                  <a:lnTo>
                    <a:pt x="318" y="712"/>
                  </a:lnTo>
                  <a:cubicBezTo>
                    <a:pt x="303" y="673"/>
                    <a:pt x="271" y="650"/>
                    <a:pt x="232" y="642"/>
                  </a:cubicBezTo>
                  <a:cubicBezTo>
                    <a:pt x="213" y="636"/>
                    <a:pt x="194" y="632"/>
                    <a:pt x="175" y="632"/>
                  </a:cubicBezTo>
                  <a:cubicBezTo>
                    <a:pt x="80" y="632"/>
                    <a:pt x="0" y="711"/>
                    <a:pt x="13" y="822"/>
                  </a:cubicBezTo>
                  <a:lnTo>
                    <a:pt x="37" y="1198"/>
                  </a:lnTo>
                  <a:cubicBezTo>
                    <a:pt x="44" y="1370"/>
                    <a:pt x="146" y="1542"/>
                    <a:pt x="303" y="1636"/>
                  </a:cubicBezTo>
                  <a:lnTo>
                    <a:pt x="710" y="1886"/>
                  </a:lnTo>
                  <a:cubicBezTo>
                    <a:pt x="803" y="1943"/>
                    <a:pt x="904" y="1972"/>
                    <a:pt x="1003" y="1972"/>
                  </a:cubicBezTo>
                  <a:cubicBezTo>
                    <a:pt x="1096" y="1972"/>
                    <a:pt x="1186" y="1947"/>
                    <a:pt x="1265" y="1894"/>
                  </a:cubicBezTo>
                  <a:lnTo>
                    <a:pt x="1735" y="1597"/>
                  </a:lnTo>
                  <a:cubicBezTo>
                    <a:pt x="1868" y="1510"/>
                    <a:pt x="1938" y="1370"/>
                    <a:pt x="1938" y="1213"/>
                  </a:cubicBezTo>
                  <a:lnTo>
                    <a:pt x="1711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2921725" y="3584275"/>
              <a:ext cx="33850" cy="38950"/>
            </a:xfrm>
            <a:custGeom>
              <a:rect b="b" l="l" r="r" t="t"/>
              <a:pathLst>
                <a:path extrusionOk="0" h="1558" w="1354">
                  <a:moveTo>
                    <a:pt x="8" y="1"/>
                  </a:moveTo>
                  <a:lnTo>
                    <a:pt x="0" y="1550"/>
                  </a:lnTo>
                  <a:lnTo>
                    <a:pt x="1158" y="1558"/>
                  </a:lnTo>
                  <a:cubicBezTo>
                    <a:pt x="1260" y="1558"/>
                    <a:pt x="1346" y="1464"/>
                    <a:pt x="1346" y="1354"/>
                  </a:cubicBezTo>
                  <a:lnTo>
                    <a:pt x="1354" y="9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2886300" y="3601700"/>
              <a:ext cx="69075" cy="21525"/>
            </a:xfrm>
            <a:custGeom>
              <a:rect b="b" l="l" r="r" t="t"/>
              <a:pathLst>
                <a:path extrusionOk="0" h="861" w="2763">
                  <a:moveTo>
                    <a:pt x="775" y="0"/>
                  </a:moveTo>
                  <a:cubicBezTo>
                    <a:pt x="353" y="0"/>
                    <a:pt x="9" y="337"/>
                    <a:pt x="1" y="759"/>
                  </a:cubicBezTo>
                  <a:lnTo>
                    <a:pt x="1" y="845"/>
                  </a:lnTo>
                  <a:lnTo>
                    <a:pt x="2763" y="861"/>
                  </a:lnTo>
                  <a:lnTo>
                    <a:pt x="2763" y="16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2886300" y="361910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1" y="0"/>
                  </a:moveTo>
                  <a:lnTo>
                    <a:pt x="1" y="204"/>
                  </a:lnTo>
                  <a:lnTo>
                    <a:pt x="2763" y="220"/>
                  </a:lnTo>
                  <a:lnTo>
                    <a:pt x="276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3012475" y="3584275"/>
              <a:ext cx="33875" cy="38950"/>
            </a:xfrm>
            <a:custGeom>
              <a:rect b="b" l="l" r="r" t="t"/>
              <a:pathLst>
                <a:path extrusionOk="0" h="1558" w="1355">
                  <a:moveTo>
                    <a:pt x="1346" y="1"/>
                  </a:moveTo>
                  <a:lnTo>
                    <a:pt x="1" y="9"/>
                  </a:lnTo>
                  <a:lnTo>
                    <a:pt x="8" y="1354"/>
                  </a:lnTo>
                  <a:cubicBezTo>
                    <a:pt x="8" y="1464"/>
                    <a:pt x="94" y="1558"/>
                    <a:pt x="196" y="1558"/>
                  </a:cubicBezTo>
                  <a:lnTo>
                    <a:pt x="1354" y="1550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3012675" y="3601700"/>
              <a:ext cx="69075" cy="21525"/>
            </a:xfrm>
            <a:custGeom>
              <a:rect b="b" l="l" r="r" t="t"/>
              <a:pathLst>
                <a:path extrusionOk="0" h="861" w="2763">
                  <a:moveTo>
                    <a:pt x="1988" y="0"/>
                  </a:moveTo>
                  <a:lnTo>
                    <a:pt x="0" y="16"/>
                  </a:lnTo>
                  <a:lnTo>
                    <a:pt x="0" y="861"/>
                  </a:lnTo>
                  <a:lnTo>
                    <a:pt x="2762" y="845"/>
                  </a:lnTo>
                  <a:lnTo>
                    <a:pt x="2762" y="759"/>
                  </a:lnTo>
                  <a:cubicBezTo>
                    <a:pt x="2762" y="337"/>
                    <a:pt x="2410" y="0"/>
                    <a:pt x="1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3012675" y="3619100"/>
              <a:ext cx="69075" cy="5500"/>
            </a:xfrm>
            <a:custGeom>
              <a:rect b="b" l="l" r="r" t="t"/>
              <a:pathLst>
                <a:path extrusionOk="0" h="220" w="2763">
                  <a:moveTo>
                    <a:pt x="2762" y="0"/>
                  </a:moveTo>
                  <a:lnTo>
                    <a:pt x="0" y="16"/>
                  </a:lnTo>
                  <a:lnTo>
                    <a:pt x="8" y="220"/>
                  </a:lnTo>
                  <a:lnTo>
                    <a:pt x="2762" y="204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2909575" y="3222200"/>
              <a:ext cx="164750" cy="368375"/>
            </a:xfrm>
            <a:custGeom>
              <a:rect b="b" l="l" r="r" t="t"/>
              <a:pathLst>
                <a:path extrusionOk="0" h="14735" w="6590">
                  <a:moveTo>
                    <a:pt x="6323" y="1"/>
                  </a:moveTo>
                  <a:lnTo>
                    <a:pt x="1292" y="32"/>
                  </a:lnTo>
                  <a:cubicBezTo>
                    <a:pt x="1198" y="32"/>
                    <a:pt x="1128" y="102"/>
                    <a:pt x="1120" y="196"/>
                  </a:cubicBezTo>
                  <a:lnTo>
                    <a:pt x="9" y="14484"/>
                  </a:lnTo>
                  <a:cubicBezTo>
                    <a:pt x="1" y="14585"/>
                    <a:pt x="87" y="14671"/>
                    <a:pt x="189" y="14671"/>
                  </a:cubicBezTo>
                  <a:lnTo>
                    <a:pt x="2301" y="14671"/>
                  </a:lnTo>
                  <a:cubicBezTo>
                    <a:pt x="2395" y="14671"/>
                    <a:pt x="2473" y="14609"/>
                    <a:pt x="2481" y="14515"/>
                  </a:cubicBezTo>
                  <a:lnTo>
                    <a:pt x="3514" y="4805"/>
                  </a:lnTo>
                  <a:cubicBezTo>
                    <a:pt x="3518" y="4759"/>
                    <a:pt x="3552" y="4737"/>
                    <a:pt x="3585" y="4737"/>
                  </a:cubicBezTo>
                  <a:cubicBezTo>
                    <a:pt x="3620" y="4737"/>
                    <a:pt x="3655" y="4761"/>
                    <a:pt x="3655" y="4805"/>
                  </a:cubicBezTo>
                  <a:lnTo>
                    <a:pt x="3733" y="14554"/>
                  </a:lnTo>
                  <a:cubicBezTo>
                    <a:pt x="3741" y="14656"/>
                    <a:pt x="3819" y="14734"/>
                    <a:pt x="3913" y="14734"/>
                  </a:cubicBezTo>
                  <a:lnTo>
                    <a:pt x="6057" y="14734"/>
                  </a:lnTo>
                  <a:cubicBezTo>
                    <a:pt x="6151" y="14734"/>
                    <a:pt x="6229" y="14656"/>
                    <a:pt x="6237" y="14562"/>
                  </a:cubicBezTo>
                  <a:lnTo>
                    <a:pt x="6589" y="1143"/>
                  </a:lnTo>
                  <a:cubicBezTo>
                    <a:pt x="6589" y="1135"/>
                    <a:pt x="6589" y="1127"/>
                    <a:pt x="6589" y="1127"/>
                  </a:cubicBezTo>
                  <a:lnTo>
                    <a:pt x="6542" y="478"/>
                  </a:lnTo>
                  <a:cubicBezTo>
                    <a:pt x="6542" y="470"/>
                    <a:pt x="6542" y="470"/>
                    <a:pt x="6542" y="462"/>
                  </a:cubicBezTo>
                  <a:lnTo>
                    <a:pt x="6495" y="149"/>
                  </a:lnTo>
                  <a:cubicBezTo>
                    <a:pt x="6487" y="63"/>
                    <a:pt x="6409" y="1"/>
                    <a:pt x="6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2937950" y="3251350"/>
              <a:ext cx="135400" cy="20575"/>
            </a:xfrm>
            <a:custGeom>
              <a:rect b="b" l="l" r="r" t="t"/>
              <a:pathLst>
                <a:path extrusionOk="0" h="823" w="5416">
                  <a:moveTo>
                    <a:pt x="0" y="1"/>
                  </a:moveTo>
                  <a:lnTo>
                    <a:pt x="63" y="572"/>
                  </a:lnTo>
                  <a:lnTo>
                    <a:pt x="5415" y="822"/>
                  </a:lnTo>
                  <a:lnTo>
                    <a:pt x="5407" y="3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2921125" y="3269700"/>
              <a:ext cx="42875" cy="62025"/>
            </a:xfrm>
            <a:custGeom>
              <a:rect b="b" l="l" r="r" t="t"/>
              <a:pathLst>
                <a:path extrusionOk="0" h="2481" w="1715">
                  <a:moveTo>
                    <a:pt x="627" y="1"/>
                  </a:moveTo>
                  <a:cubicBezTo>
                    <a:pt x="611" y="1"/>
                    <a:pt x="595" y="1"/>
                    <a:pt x="580" y="2"/>
                  </a:cubicBezTo>
                  <a:lnTo>
                    <a:pt x="1" y="41"/>
                  </a:lnTo>
                  <a:lnTo>
                    <a:pt x="63" y="894"/>
                  </a:lnTo>
                  <a:cubicBezTo>
                    <a:pt x="63" y="894"/>
                    <a:pt x="198" y="2480"/>
                    <a:pt x="794" y="2480"/>
                  </a:cubicBezTo>
                  <a:cubicBezTo>
                    <a:pt x="840" y="2480"/>
                    <a:pt x="888" y="2471"/>
                    <a:pt x="940" y="2451"/>
                  </a:cubicBezTo>
                  <a:cubicBezTo>
                    <a:pt x="940" y="2451"/>
                    <a:pt x="1213" y="2412"/>
                    <a:pt x="1190" y="2263"/>
                  </a:cubicBezTo>
                  <a:cubicBezTo>
                    <a:pt x="1057" y="1333"/>
                    <a:pt x="1112" y="1145"/>
                    <a:pt x="1112" y="1144"/>
                  </a:cubicBezTo>
                  <a:lnTo>
                    <a:pt x="1112" y="1144"/>
                  </a:lnTo>
                  <a:cubicBezTo>
                    <a:pt x="1104" y="1183"/>
                    <a:pt x="1190" y="1293"/>
                    <a:pt x="1213" y="1324"/>
                  </a:cubicBezTo>
                  <a:cubicBezTo>
                    <a:pt x="1245" y="1387"/>
                    <a:pt x="1292" y="1442"/>
                    <a:pt x="1346" y="1489"/>
                  </a:cubicBezTo>
                  <a:cubicBezTo>
                    <a:pt x="1398" y="1541"/>
                    <a:pt x="1467" y="1573"/>
                    <a:pt x="1538" y="1573"/>
                  </a:cubicBezTo>
                  <a:cubicBezTo>
                    <a:pt x="1584" y="1573"/>
                    <a:pt x="1632" y="1559"/>
                    <a:pt x="1675" y="1528"/>
                  </a:cubicBezTo>
                  <a:cubicBezTo>
                    <a:pt x="1691" y="1512"/>
                    <a:pt x="1706" y="1496"/>
                    <a:pt x="1714" y="1473"/>
                  </a:cubicBezTo>
                  <a:cubicBezTo>
                    <a:pt x="1714" y="1450"/>
                    <a:pt x="1706" y="1434"/>
                    <a:pt x="1691" y="1410"/>
                  </a:cubicBezTo>
                  <a:cubicBezTo>
                    <a:pt x="1597" y="1238"/>
                    <a:pt x="1487" y="1082"/>
                    <a:pt x="1401" y="910"/>
                  </a:cubicBezTo>
                  <a:cubicBezTo>
                    <a:pt x="1401" y="910"/>
                    <a:pt x="1464" y="612"/>
                    <a:pt x="1276" y="354"/>
                  </a:cubicBezTo>
                  <a:cubicBezTo>
                    <a:pt x="1268" y="346"/>
                    <a:pt x="1260" y="338"/>
                    <a:pt x="1260" y="331"/>
                  </a:cubicBezTo>
                  <a:cubicBezTo>
                    <a:pt x="1113" y="117"/>
                    <a:pt x="876" y="1"/>
                    <a:pt x="627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2887275" y="3002725"/>
              <a:ext cx="226550" cy="273500"/>
            </a:xfrm>
            <a:custGeom>
              <a:rect b="b" l="l" r="r" t="t"/>
              <a:pathLst>
                <a:path extrusionOk="0" h="10940" w="9062">
                  <a:moveTo>
                    <a:pt x="2153" y="5650"/>
                  </a:moveTo>
                  <a:lnTo>
                    <a:pt x="2129" y="6839"/>
                  </a:lnTo>
                  <a:lnTo>
                    <a:pt x="2027" y="5955"/>
                  </a:lnTo>
                  <a:lnTo>
                    <a:pt x="2153" y="5650"/>
                  </a:lnTo>
                  <a:close/>
                  <a:moveTo>
                    <a:pt x="5736" y="1"/>
                  </a:moveTo>
                  <a:lnTo>
                    <a:pt x="3905" y="118"/>
                  </a:lnTo>
                  <a:lnTo>
                    <a:pt x="1738" y="1049"/>
                  </a:lnTo>
                  <a:cubicBezTo>
                    <a:pt x="1339" y="1253"/>
                    <a:pt x="1042" y="1620"/>
                    <a:pt x="932" y="2058"/>
                  </a:cubicBezTo>
                  <a:lnTo>
                    <a:pt x="79" y="5360"/>
                  </a:lnTo>
                  <a:cubicBezTo>
                    <a:pt x="9" y="5619"/>
                    <a:pt x="1" y="5885"/>
                    <a:pt x="64" y="6151"/>
                  </a:cubicBezTo>
                  <a:lnTo>
                    <a:pt x="1073" y="10798"/>
                  </a:lnTo>
                  <a:cubicBezTo>
                    <a:pt x="1088" y="10880"/>
                    <a:pt x="1165" y="10940"/>
                    <a:pt x="1253" y="10940"/>
                  </a:cubicBezTo>
                  <a:cubicBezTo>
                    <a:pt x="1258" y="10940"/>
                    <a:pt x="1263" y="10940"/>
                    <a:pt x="1268" y="10939"/>
                  </a:cubicBezTo>
                  <a:lnTo>
                    <a:pt x="2411" y="10837"/>
                  </a:lnTo>
                  <a:cubicBezTo>
                    <a:pt x="2520" y="10830"/>
                    <a:pt x="2599" y="10736"/>
                    <a:pt x="2583" y="10626"/>
                  </a:cubicBezTo>
                  <a:lnTo>
                    <a:pt x="2528" y="10141"/>
                  </a:lnTo>
                  <a:lnTo>
                    <a:pt x="7434" y="10251"/>
                  </a:lnTo>
                  <a:lnTo>
                    <a:pt x="7458" y="9961"/>
                  </a:lnTo>
                  <a:lnTo>
                    <a:pt x="7473" y="10376"/>
                  </a:lnTo>
                  <a:cubicBezTo>
                    <a:pt x="7473" y="10481"/>
                    <a:pt x="7559" y="10564"/>
                    <a:pt x="7663" y="10564"/>
                  </a:cubicBezTo>
                  <a:cubicBezTo>
                    <a:pt x="7667" y="10564"/>
                    <a:pt x="7672" y="10564"/>
                    <a:pt x="7677" y="10564"/>
                  </a:cubicBezTo>
                  <a:lnTo>
                    <a:pt x="8827" y="10525"/>
                  </a:lnTo>
                  <a:cubicBezTo>
                    <a:pt x="8960" y="10517"/>
                    <a:pt x="9062" y="10407"/>
                    <a:pt x="9054" y="10282"/>
                  </a:cubicBezTo>
                  <a:lnTo>
                    <a:pt x="8968" y="2724"/>
                  </a:lnTo>
                  <a:cubicBezTo>
                    <a:pt x="8952" y="1894"/>
                    <a:pt x="8459" y="1151"/>
                    <a:pt x="7692" y="830"/>
                  </a:cubicBezTo>
                  <a:lnTo>
                    <a:pt x="57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3036925" y="3084500"/>
              <a:ext cx="27025" cy="4900"/>
            </a:xfrm>
            <a:custGeom>
              <a:rect b="b" l="l" r="r" t="t"/>
              <a:pathLst>
                <a:path extrusionOk="0" h="196" w="1081">
                  <a:moveTo>
                    <a:pt x="1" y="0"/>
                  </a:moveTo>
                  <a:lnTo>
                    <a:pt x="1" y="196"/>
                  </a:lnTo>
                  <a:lnTo>
                    <a:pt x="1080" y="196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2941075" y="3089000"/>
              <a:ext cx="12150" cy="54975"/>
            </a:xfrm>
            <a:custGeom>
              <a:rect b="b" l="l" r="r" t="t"/>
              <a:pathLst>
                <a:path extrusionOk="0" h="2199" w="486">
                  <a:moveTo>
                    <a:pt x="486" y="0"/>
                  </a:moveTo>
                  <a:lnTo>
                    <a:pt x="1" y="2199"/>
                  </a:lnTo>
                  <a:lnTo>
                    <a:pt x="486" y="1581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2941075" y="3175650"/>
              <a:ext cx="15675" cy="80425"/>
            </a:xfrm>
            <a:custGeom>
              <a:rect b="b" l="l" r="r" t="t"/>
              <a:pathLst>
                <a:path extrusionOk="0" h="3217" w="627">
                  <a:moveTo>
                    <a:pt x="1" y="0"/>
                  </a:moveTo>
                  <a:lnTo>
                    <a:pt x="376" y="3216"/>
                  </a:lnTo>
                  <a:lnTo>
                    <a:pt x="627" y="32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073325" y="3086650"/>
              <a:ext cx="10000" cy="169425"/>
            </a:xfrm>
            <a:custGeom>
              <a:rect b="b" l="l" r="r" t="t"/>
              <a:pathLst>
                <a:path extrusionOk="0" h="6777" w="400">
                  <a:moveTo>
                    <a:pt x="399" y="0"/>
                  </a:moveTo>
                  <a:lnTo>
                    <a:pt x="39" y="986"/>
                  </a:lnTo>
                  <a:lnTo>
                    <a:pt x="0" y="677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2B26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2970625" y="2878475"/>
              <a:ext cx="90575" cy="74000"/>
            </a:xfrm>
            <a:custGeom>
              <a:rect b="b" l="l" r="r" t="t"/>
              <a:pathLst>
                <a:path extrusionOk="0" h="2960" w="3623">
                  <a:moveTo>
                    <a:pt x="2100" y="1"/>
                  </a:moveTo>
                  <a:cubicBezTo>
                    <a:pt x="1861" y="1"/>
                    <a:pt x="1781" y="180"/>
                    <a:pt x="1690" y="284"/>
                  </a:cubicBezTo>
                  <a:cubicBezTo>
                    <a:pt x="1628" y="268"/>
                    <a:pt x="1565" y="253"/>
                    <a:pt x="1502" y="245"/>
                  </a:cubicBezTo>
                  <a:cubicBezTo>
                    <a:pt x="1487" y="244"/>
                    <a:pt x="1471" y="243"/>
                    <a:pt x="1455" y="243"/>
                  </a:cubicBezTo>
                  <a:cubicBezTo>
                    <a:pt x="1256" y="243"/>
                    <a:pt x="1087" y="334"/>
                    <a:pt x="970" y="479"/>
                  </a:cubicBezTo>
                  <a:cubicBezTo>
                    <a:pt x="923" y="479"/>
                    <a:pt x="877" y="479"/>
                    <a:pt x="822" y="472"/>
                  </a:cubicBezTo>
                  <a:cubicBezTo>
                    <a:pt x="790" y="472"/>
                    <a:pt x="751" y="472"/>
                    <a:pt x="720" y="479"/>
                  </a:cubicBezTo>
                  <a:cubicBezTo>
                    <a:pt x="524" y="487"/>
                    <a:pt x="352" y="581"/>
                    <a:pt x="243" y="730"/>
                  </a:cubicBezTo>
                  <a:cubicBezTo>
                    <a:pt x="94" y="925"/>
                    <a:pt x="24" y="1223"/>
                    <a:pt x="94" y="1614"/>
                  </a:cubicBezTo>
                  <a:lnTo>
                    <a:pt x="102" y="1637"/>
                  </a:lnTo>
                  <a:cubicBezTo>
                    <a:pt x="102" y="1661"/>
                    <a:pt x="102" y="1677"/>
                    <a:pt x="102" y="1700"/>
                  </a:cubicBezTo>
                  <a:cubicBezTo>
                    <a:pt x="39" y="1770"/>
                    <a:pt x="0" y="1864"/>
                    <a:pt x="0" y="1974"/>
                  </a:cubicBezTo>
                  <a:cubicBezTo>
                    <a:pt x="0" y="2091"/>
                    <a:pt x="47" y="2201"/>
                    <a:pt x="133" y="2279"/>
                  </a:cubicBezTo>
                  <a:cubicBezTo>
                    <a:pt x="78" y="2349"/>
                    <a:pt x="47" y="2436"/>
                    <a:pt x="47" y="2529"/>
                  </a:cubicBezTo>
                  <a:cubicBezTo>
                    <a:pt x="47" y="2662"/>
                    <a:pt x="110" y="2788"/>
                    <a:pt x="219" y="2866"/>
                  </a:cubicBezTo>
                  <a:lnTo>
                    <a:pt x="219" y="2960"/>
                  </a:lnTo>
                  <a:lnTo>
                    <a:pt x="2934" y="2960"/>
                  </a:lnTo>
                  <a:lnTo>
                    <a:pt x="2934" y="2130"/>
                  </a:lnTo>
                  <a:cubicBezTo>
                    <a:pt x="3193" y="2130"/>
                    <a:pt x="3412" y="1927"/>
                    <a:pt x="3427" y="1669"/>
                  </a:cubicBezTo>
                  <a:cubicBezTo>
                    <a:pt x="3435" y="1512"/>
                    <a:pt x="3373" y="1371"/>
                    <a:pt x="3263" y="1270"/>
                  </a:cubicBezTo>
                  <a:cubicBezTo>
                    <a:pt x="3412" y="1137"/>
                    <a:pt x="3623" y="878"/>
                    <a:pt x="3419" y="628"/>
                  </a:cubicBezTo>
                  <a:cubicBezTo>
                    <a:pt x="3296" y="470"/>
                    <a:pt x="3142" y="415"/>
                    <a:pt x="2990" y="415"/>
                  </a:cubicBezTo>
                  <a:cubicBezTo>
                    <a:pt x="2864" y="415"/>
                    <a:pt x="2740" y="453"/>
                    <a:pt x="2637" y="503"/>
                  </a:cubicBezTo>
                  <a:cubicBezTo>
                    <a:pt x="2627" y="507"/>
                    <a:pt x="2617" y="509"/>
                    <a:pt x="2608" y="509"/>
                  </a:cubicBezTo>
                  <a:cubicBezTo>
                    <a:pt x="2564" y="509"/>
                    <a:pt x="2529" y="469"/>
                    <a:pt x="2535" y="425"/>
                  </a:cubicBezTo>
                  <a:cubicBezTo>
                    <a:pt x="2567" y="284"/>
                    <a:pt x="2543" y="104"/>
                    <a:pt x="2269" y="26"/>
                  </a:cubicBezTo>
                  <a:cubicBezTo>
                    <a:pt x="2205" y="8"/>
                    <a:pt x="2149" y="1"/>
                    <a:pt x="2100" y="1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2969825" y="2917825"/>
              <a:ext cx="75350" cy="112900"/>
            </a:xfrm>
            <a:custGeom>
              <a:rect b="b" l="l" r="r" t="t"/>
              <a:pathLst>
                <a:path extrusionOk="0" h="4516" w="3014">
                  <a:moveTo>
                    <a:pt x="2959" y="1"/>
                  </a:moveTo>
                  <a:cubicBezTo>
                    <a:pt x="2959" y="9"/>
                    <a:pt x="2951" y="9"/>
                    <a:pt x="2951" y="9"/>
                  </a:cubicBezTo>
                  <a:cubicBezTo>
                    <a:pt x="2817" y="201"/>
                    <a:pt x="2593" y="331"/>
                    <a:pt x="2344" y="331"/>
                  </a:cubicBezTo>
                  <a:cubicBezTo>
                    <a:pt x="2330" y="331"/>
                    <a:pt x="2315" y="330"/>
                    <a:pt x="2301" y="329"/>
                  </a:cubicBezTo>
                  <a:cubicBezTo>
                    <a:pt x="2106" y="314"/>
                    <a:pt x="1941" y="228"/>
                    <a:pt x="1816" y="103"/>
                  </a:cubicBezTo>
                  <a:lnTo>
                    <a:pt x="1754" y="103"/>
                  </a:lnTo>
                  <a:cubicBezTo>
                    <a:pt x="1629" y="270"/>
                    <a:pt x="1424" y="370"/>
                    <a:pt x="1200" y="370"/>
                  </a:cubicBezTo>
                  <a:cubicBezTo>
                    <a:pt x="1184" y="370"/>
                    <a:pt x="1167" y="370"/>
                    <a:pt x="1151" y="369"/>
                  </a:cubicBezTo>
                  <a:cubicBezTo>
                    <a:pt x="1002" y="361"/>
                    <a:pt x="869" y="306"/>
                    <a:pt x="760" y="220"/>
                  </a:cubicBezTo>
                  <a:lnTo>
                    <a:pt x="760" y="220"/>
                  </a:lnTo>
                  <a:cubicBezTo>
                    <a:pt x="768" y="361"/>
                    <a:pt x="721" y="509"/>
                    <a:pt x="517" y="556"/>
                  </a:cubicBezTo>
                  <a:lnTo>
                    <a:pt x="517" y="752"/>
                  </a:lnTo>
                  <a:lnTo>
                    <a:pt x="353" y="752"/>
                  </a:lnTo>
                  <a:cubicBezTo>
                    <a:pt x="157" y="752"/>
                    <a:pt x="1" y="908"/>
                    <a:pt x="1" y="1104"/>
                  </a:cubicBezTo>
                  <a:lnTo>
                    <a:pt x="1" y="1221"/>
                  </a:lnTo>
                  <a:cubicBezTo>
                    <a:pt x="1" y="1417"/>
                    <a:pt x="157" y="1581"/>
                    <a:pt x="353" y="1581"/>
                  </a:cubicBezTo>
                  <a:lnTo>
                    <a:pt x="517" y="1581"/>
                  </a:lnTo>
                  <a:lnTo>
                    <a:pt x="517" y="1793"/>
                  </a:lnTo>
                  <a:lnTo>
                    <a:pt x="517" y="2035"/>
                  </a:lnTo>
                  <a:cubicBezTo>
                    <a:pt x="517" y="2333"/>
                    <a:pt x="642" y="2599"/>
                    <a:pt x="846" y="2779"/>
                  </a:cubicBezTo>
                  <a:lnTo>
                    <a:pt x="846" y="3608"/>
                  </a:lnTo>
                  <a:cubicBezTo>
                    <a:pt x="846" y="4109"/>
                    <a:pt x="1261" y="4516"/>
                    <a:pt x="1754" y="4516"/>
                  </a:cubicBezTo>
                  <a:cubicBezTo>
                    <a:pt x="2254" y="4516"/>
                    <a:pt x="2661" y="4109"/>
                    <a:pt x="2661" y="3608"/>
                  </a:cubicBezTo>
                  <a:lnTo>
                    <a:pt x="2661" y="2802"/>
                  </a:lnTo>
                  <a:cubicBezTo>
                    <a:pt x="2880" y="2614"/>
                    <a:pt x="3013" y="2340"/>
                    <a:pt x="3013" y="2035"/>
                  </a:cubicBezTo>
                  <a:lnTo>
                    <a:pt x="3013" y="1793"/>
                  </a:lnTo>
                  <a:lnTo>
                    <a:pt x="3013" y="142"/>
                  </a:lnTo>
                  <a:lnTo>
                    <a:pt x="3013" y="40"/>
                  </a:lnTo>
                  <a:cubicBezTo>
                    <a:pt x="2998" y="16"/>
                    <a:pt x="2982" y="1"/>
                    <a:pt x="2959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2996425" y="2976325"/>
              <a:ext cx="34475" cy="34450"/>
            </a:xfrm>
            <a:custGeom>
              <a:rect b="b" l="l" r="r" t="t"/>
              <a:pathLst>
                <a:path extrusionOk="0" h="1378" w="1379">
                  <a:moveTo>
                    <a:pt x="690" y="0"/>
                  </a:moveTo>
                  <a:cubicBezTo>
                    <a:pt x="314" y="0"/>
                    <a:pt x="1" y="306"/>
                    <a:pt x="1" y="689"/>
                  </a:cubicBezTo>
                  <a:cubicBezTo>
                    <a:pt x="1" y="1064"/>
                    <a:pt x="314" y="1377"/>
                    <a:pt x="690" y="1377"/>
                  </a:cubicBezTo>
                  <a:cubicBezTo>
                    <a:pt x="1073" y="1377"/>
                    <a:pt x="1378" y="1064"/>
                    <a:pt x="1378" y="689"/>
                  </a:cubicBezTo>
                  <a:cubicBezTo>
                    <a:pt x="1378" y="306"/>
                    <a:pt x="1073" y="0"/>
                    <a:pt x="6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982150" y="2927800"/>
              <a:ext cx="63025" cy="67325"/>
            </a:xfrm>
            <a:custGeom>
              <a:rect b="b" l="l" r="r" t="t"/>
              <a:pathLst>
                <a:path extrusionOk="0" h="2693" w="2521">
                  <a:moveTo>
                    <a:pt x="24" y="1"/>
                  </a:moveTo>
                  <a:lnTo>
                    <a:pt x="1" y="1096"/>
                  </a:lnTo>
                  <a:lnTo>
                    <a:pt x="1" y="1871"/>
                  </a:lnTo>
                  <a:cubicBezTo>
                    <a:pt x="1" y="2325"/>
                    <a:pt x="369" y="2692"/>
                    <a:pt x="822" y="2692"/>
                  </a:cubicBezTo>
                  <a:lnTo>
                    <a:pt x="1816" y="2692"/>
                  </a:lnTo>
                  <a:cubicBezTo>
                    <a:pt x="2207" y="2692"/>
                    <a:pt x="2520" y="2380"/>
                    <a:pt x="2520" y="1988"/>
                  </a:cubicBezTo>
                  <a:lnTo>
                    <a:pt x="2520" y="1096"/>
                  </a:lnTo>
                  <a:lnTo>
                    <a:pt x="955" y="1096"/>
                  </a:lnTo>
                  <a:cubicBezTo>
                    <a:pt x="650" y="1096"/>
                    <a:pt x="369" y="909"/>
                    <a:pt x="259" y="619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2975700" y="2941800"/>
              <a:ext cx="5900" cy="8150"/>
            </a:xfrm>
            <a:custGeom>
              <a:rect b="b" l="l" r="r" t="t"/>
              <a:pathLst>
                <a:path extrusionOk="0" h="326" w="236">
                  <a:moveTo>
                    <a:pt x="44" y="0"/>
                  </a:moveTo>
                  <a:cubicBezTo>
                    <a:pt x="34" y="0"/>
                    <a:pt x="24" y="4"/>
                    <a:pt x="16" y="12"/>
                  </a:cubicBezTo>
                  <a:cubicBezTo>
                    <a:pt x="1" y="28"/>
                    <a:pt x="1" y="51"/>
                    <a:pt x="8" y="67"/>
                  </a:cubicBezTo>
                  <a:lnTo>
                    <a:pt x="126" y="200"/>
                  </a:lnTo>
                  <a:lnTo>
                    <a:pt x="55" y="255"/>
                  </a:lnTo>
                  <a:cubicBezTo>
                    <a:pt x="40" y="270"/>
                    <a:pt x="40" y="302"/>
                    <a:pt x="55" y="317"/>
                  </a:cubicBezTo>
                  <a:cubicBezTo>
                    <a:pt x="63" y="325"/>
                    <a:pt x="71" y="325"/>
                    <a:pt x="87" y="325"/>
                  </a:cubicBezTo>
                  <a:cubicBezTo>
                    <a:pt x="94" y="325"/>
                    <a:pt x="102" y="325"/>
                    <a:pt x="110" y="317"/>
                  </a:cubicBezTo>
                  <a:lnTo>
                    <a:pt x="235" y="208"/>
                  </a:lnTo>
                  <a:lnTo>
                    <a:pt x="71" y="12"/>
                  </a:lnTo>
                  <a:cubicBezTo>
                    <a:pt x="63" y="4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3004275" y="2958800"/>
              <a:ext cx="20900" cy="13625"/>
            </a:xfrm>
            <a:custGeom>
              <a:rect b="b" l="l" r="r" t="t"/>
              <a:pathLst>
                <a:path extrusionOk="0" h="545" w="836">
                  <a:moveTo>
                    <a:pt x="194" y="1"/>
                  </a:moveTo>
                  <a:cubicBezTo>
                    <a:pt x="42" y="1"/>
                    <a:pt x="1" y="470"/>
                    <a:pt x="313" y="537"/>
                  </a:cubicBezTo>
                  <a:cubicBezTo>
                    <a:pt x="340" y="542"/>
                    <a:pt x="365" y="544"/>
                    <a:pt x="390" y="544"/>
                  </a:cubicBezTo>
                  <a:cubicBezTo>
                    <a:pt x="673" y="544"/>
                    <a:pt x="836" y="243"/>
                    <a:pt x="642" y="193"/>
                  </a:cubicBezTo>
                  <a:cubicBezTo>
                    <a:pt x="422" y="138"/>
                    <a:pt x="219" y="5"/>
                    <a:pt x="219" y="5"/>
                  </a:cubicBezTo>
                  <a:cubicBezTo>
                    <a:pt x="210" y="2"/>
                    <a:pt x="202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3002500" y="2927975"/>
              <a:ext cx="14500" cy="5625"/>
            </a:xfrm>
            <a:custGeom>
              <a:rect b="b" l="l" r="r" t="t"/>
              <a:pathLst>
                <a:path extrusionOk="0" h="225" w="580">
                  <a:moveTo>
                    <a:pt x="310" y="1"/>
                  </a:moveTo>
                  <a:cubicBezTo>
                    <a:pt x="301" y="1"/>
                    <a:pt x="292" y="1"/>
                    <a:pt x="282" y="2"/>
                  </a:cubicBezTo>
                  <a:cubicBezTo>
                    <a:pt x="157" y="10"/>
                    <a:pt x="71" y="64"/>
                    <a:pt x="40" y="119"/>
                  </a:cubicBezTo>
                  <a:cubicBezTo>
                    <a:pt x="1" y="166"/>
                    <a:pt x="16" y="205"/>
                    <a:pt x="55" y="221"/>
                  </a:cubicBezTo>
                  <a:cubicBezTo>
                    <a:pt x="66" y="223"/>
                    <a:pt x="78" y="224"/>
                    <a:pt x="91" y="224"/>
                  </a:cubicBezTo>
                  <a:cubicBezTo>
                    <a:pt x="117" y="224"/>
                    <a:pt x="147" y="221"/>
                    <a:pt x="173" y="221"/>
                  </a:cubicBezTo>
                  <a:cubicBezTo>
                    <a:pt x="212" y="213"/>
                    <a:pt x="259" y="213"/>
                    <a:pt x="298" y="213"/>
                  </a:cubicBezTo>
                  <a:cubicBezTo>
                    <a:pt x="337" y="205"/>
                    <a:pt x="376" y="205"/>
                    <a:pt x="423" y="205"/>
                  </a:cubicBezTo>
                  <a:cubicBezTo>
                    <a:pt x="462" y="205"/>
                    <a:pt x="509" y="205"/>
                    <a:pt x="540" y="189"/>
                  </a:cubicBezTo>
                  <a:cubicBezTo>
                    <a:pt x="572" y="174"/>
                    <a:pt x="580" y="135"/>
                    <a:pt x="540" y="88"/>
                  </a:cubicBezTo>
                  <a:cubicBezTo>
                    <a:pt x="504" y="44"/>
                    <a:pt x="421" y="1"/>
                    <a:pt x="310" y="1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3028725" y="2931725"/>
              <a:ext cx="14675" cy="5550"/>
            </a:xfrm>
            <a:custGeom>
              <a:rect b="b" l="l" r="r" t="t"/>
              <a:pathLst>
                <a:path extrusionOk="0" h="222" w="587">
                  <a:moveTo>
                    <a:pt x="305" y="0"/>
                  </a:moveTo>
                  <a:cubicBezTo>
                    <a:pt x="180" y="0"/>
                    <a:pt x="78" y="47"/>
                    <a:pt x="39" y="94"/>
                  </a:cubicBezTo>
                  <a:cubicBezTo>
                    <a:pt x="0" y="141"/>
                    <a:pt x="16" y="180"/>
                    <a:pt x="47" y="196"/>
                  </a:cubicBezTo>
                  <a:cubicBezTo>
                    <a:pt x="63" y="204"/>
                    <a:pt x="82" y="206"/>
                    <a:pt x="103" y="206"/>
                  </a:cubicBezTo>
                  <a:cubicBezTo>
                    <a:pt x="123" y="206"/>
                    <a:pt x="145" y="204"/>
                    <a:pt x="164" y="204"/>
                  </a:cubicBezTo>
                  <a:cubicBezTo>
                    <a:pt x="211" y="204"/>
                    <a:pt x="250" y="204"/>
                    <a:pt x="290" y="212"/>
                  </a:cubicBezTo>
                  <a:cubicBezTo>
                    <a:pt x="329" y="212"/>
                    <a:pt x="368" y="212"/>
                    <a:pt x="415" y="219"/>
                  </a:cubicBezTo>
                  <a:cubicBezTo>
                    <a:pt x="434" y="219"/>
                    <a:pt x="456" y="221"/>
                    <a:pt x="476" y="221"/>
                  </a:cubicBezTo>
                  <a:cubicBezTo>
                    <a:pt x="497" y="221"/>
                    <a:pt x="516" y="219"/>
                    <a:pt x="532" y="212"/>
                  </a:cubicBezTo>
                  <a:cubicBezTo>
                    <a:pt x="563" y="204"/>
                    <a:pt x="587" y="165"/>
                    <a:pt x="548" y="110"/>
                  </a:cubicBezTo>
                  <a:cubicBezTo>
                    <a:pt x="516" y="63"/>
                    <a:pt x="423" y="8"/>
                    <a:pt x="305" y="0"/>
                  </a:cubicBezTo>
                  <a:close/>
                </a:path>
              </a:pathLst>
            </a:custGeom>
            <a:solidFill>
              <a:srgbClr val="9A4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3017750" y="2938950"/>
              <a:ext cx="10400" cy="13925"/>
            </a:xfrm>
            <a:custGeom>
              <a:rect b="b" l="l" r="r" t="t"/>
              <a:pathLst>
                <a:path extrusionOk="0" h="557" w="416">
                  <a:moveTo>
                    <a:pt x="118" y="1"/>
                  </a:moveTo>
                  <a:lnTo>
                    <a:pt x="1" y="556"/>
                  </a:lnTo>
                  <a:lnTo>
                    <a:pt x="181" y="556"/>
                  </a:lnTo>
                  <a:cubicBezTo>
                    <a:pt x="314" y="556"/>
                    <a:pt x="416" y="447"/>
                    <a:pt x="416" y="314"/>
                  </a:cubicBezTo>
                  <a:lnTo>
                    <a:pt x="416" y="298"/>
                  </a:lnTo>
                  <a:cubicBezTo>
                    <a:pt x="416" y="236"/>
                    <a:pt x="369" y="189"/>
                    <a:pt x="306" y="189"/>
                  </a:cubicBezTo>
                  <a:cubicBezTo>
                    <a:pt x="204" y="189"/>
                    <a:pt x="118" y="103"/>
                    <a:pt x="11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3016775" y="2937975"/>
              <a:ext cx="12550" cy="15875"/>
            </a:xfrm>
            <a:custGeom>
              <a:rect b="b" l="l" r="r" t="t"/>
              <a:pathLst>
                <a:path extrusionOk="0" h="635" w="502">
                  <a:moveTo>
                    <a:pt x="157" y="1"/>
                  </a:moveTo>
                  <a:cubicBezTo>
                    <a:pt x="134" y="1"/>
                    <a:pt x="118" y="16"/>
                    <a:pt x="118" y="40"/>
                  </a:cubicBezTo>
                  <a:cubicBezTo>
                    <a:pt x="118" y="165"/>
                    <a:pt x="220" y="267"/>
                    <a:pt x="345" y="267"/>
                  </a:cubicBezTo>
                  <a:cubicBezTo>
                    <a:pt x="368" y="267"/>
                    <a:pt x="384" y="275"/>
                    <a:pt x="400" y="290"/>
                  </a:cubicBezTo>
                  <a:cubicBezTo>
                    <a:pt x="408" y="298"/>
                    <a:pt x="415" y="322"/>
                    <a:pt x="415" y="337"/>
                  </a:cubicBezTo>
                  <a:lnTo>
                    <a:pt x="415" y="353"/>
                  </a:lnTo>
                  <a:cubicBezTo>
                    <a:pt x="415" y="462"/>
                    <a:pt x="329" y="556"/>
                    <a:pt x="220" y="556"/>
                  </a:cubicBezTo>
                  <a:lnTo>
                    <a:pt x="40" y="556"/>
                  </a:lnTo>
                  <a:cubicBezTo>
                    <a:pt x="16" y="556"/>
                    <a:pt x="1" y="572"/>
                    <a:pt x="1" y="595"/>
                  </a:cubicBezTo>
                  <a:cubicBezTo>
                    <a:pt x="1" y="619"/>
                    <a:pt x="16" y="635"/>
                    <a:pt x="40" y="635"/>
                  </a:cubicBezTo>
                  <a:lnTo>
                    <a:pt x="220" y="635"/>
                  </a:lnTo>
                  <a:cubicBezTo>
                    <a:pt x="376" y="635"/>
                    <a:pt x="502" y="509"/>
                    <a:pt x="494" y="353"/>
                  </a:cubicBezTo>
                  <a:lnTo>
                    <a:pt x="494" y="337"/>
                  </a:lnTo>
                  <a:cubicBezTo>
                    <a:pt x="494" y="298"/>
                    <a:pt x="478" y="259"/>
                    <a:pt x="455" y="235"/>
                  </a:cubicBezTo>
                  <a:cubicBezTo>
                    <a:pt x="423" y="204"/>
                    <a:pt x="384" y="189"/>
                    <a:pt x="345" y="189"/>
                  </a:cubicBezTo>
                  <a:cubicBezTo>
                    <a:pt x="267" y="189"/>
                    <a:pt x="196" y="126"/>
                    <a:pt x="196" y="40"/>
                  </a:cubicBezTo>
                  <a:cubicBezTo>
                    <a:pt x="196" y="16"/>
                    <a:pt x="181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3031650" y="2939975"/>
              <a:ext cx="4925" cy="4175"/>
            </a:xfrm>
            <a:custGeom>
              <a:rect b="b" l="l" r="r" t="t"/>
              <a:pathLst>
                <a:path extrusionOk="0" h="167" w="197">
                  <a:moveTo>
                    <a:pt x="105" y="1"/>
                  </a:moveTo>
                  <a:cubicBezTo>
                    <a:pt x="72" y="1"/>
                    <a:pt x="41" y="17"/>
                    <a:pt x="24" y="46"/>
                  </a:cubicBezTo>
                  <a:cubicBezTo>
                    <a:pt x="0" y="85"/>
                    <a:pt x="16" y="140"/>
                    <a:pt x="55" y="155"/>
                  </a:cubicBezTo>
                  <a:cubicBezTo>
                    <a:pt x="70" y="163"/>
                    <a:pt x="85" y="167"/>
                    <a:pt x="100" y="167"/>
                  </a:cubicBezTo>
                  <a:cubicBezTo>
                    <a:pt x="130" y="167"/>
                    <a:pt x="157" y="151"/>
                    <a:pt x="173" y="124"/>
                  </a:cubicBezTo>
                  <a:cubicBezTo>
                    <a:pt x="196" y="85"/>
                    <a:pt x="180" y="30"/>
                    <a:pt x="141" y="7"/>
                  </a:cubicBezTo>
                  <a:cubicBezTo>
                    <a:pt x="129" y="3"/>
                    <a:pt x="117" y="1"/>
                    <a:pt x="105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3007975" y="2939475"/>
              <a:ext cx="4925" cy="4275"/>
            </a:xfrm>
            <a:custGeom>
              <a:rect b="b" l="l" r="r" t="t"/>
              <a:pathLst>
                <a:path extrusionOk="0" h="171" w="197">
                  <a:moveTo>
                    <a:pt x="101" y="0"/>
                  </a:moveTo>
                  <a:cubicBezTo>
                    <a:pt x="70" y="0"/>
                    <a:pt x="40" y="16"/>
                    <a:pt x="24" y="42"/>
                  </a:cubicBezTo>
                  <a:cubicBezTo>
                    <a:pt x="1" y="89"/>
                    <a:pt x="16" y="136"/>
                    <a:pt x="63" y="160"/>
                  </a:cubicBezTo>
                  <a:cubicBezTo>
                    <a:pt x="76" y="167"/>
                    <a:pt x="89" y="171"/>
                    <a:pt x="102" y="171"/>
                  </a:cubicBezTo>
                  <a:cubicBezTo>
                    <a:pt x="130" y="171"/>
                    <a:pt x="157" y="155"/>
                    <a:pt x="173" y="129"/>
                  </a:cubicBezTo>
                  <a:cubicBezTo>
                    <a:pt x="196" y="82"/>
                    <a:pt x="181" y="35"/>
                    <a:pt x="141" y="11"/>
                  </a:cubicBezTo>
                  <a:cubicBezTo>
                    <a:pt x="129" y="4"/>
                    <a:pt x="115" y="0"/>
                    <a:pt x="101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3007400" y="2942500"/>
              <a:ext cx="6075" cy="2550"/>
            </a:xfrm>
            <a:custGeom>
              <a:rect b="b" l="l" r="r" t="t"/>
              <a:pathLst>
                <a:path extrusionOk="0" h="102" w="243">
                  <a:moveTo>
                    <a:pt x="122" y="1"/>
                  </a:moveTo>
                  <a:cubicBezTo>
                    <a:pt x="95" y="1"/>
                    <a:pt x="65" y="7"/>
                    <a:pt x="31" y="23"/>
                  </a:cubicBezTo>
                  <a:cubicBezTo>
                    <a:pt x="16" y="31"/>
                    <a:pt x="0" y="54"/>
                    <a:pt x="8" y="70"/>
                  </a:cubicBezTo>
                  <a:cubicBezTo>
                    <a:pt x="20" y="88"/>
                    <a:pt x="36" y="97"/>
                    <a:pt x="50" y="97"/>
                  </a:cubicBezTo>
                  <a:cubicBezTo>
                    <a:pt x="54" y="97"/>
                    <a:pt x="59" y="96"/>
                    <a:pt x="63" y="94"/>
                  </a:cubicBezTo>
                  <a:cubicBezTo>
                    <a:pt x="84" y="83"/>
                    <a:pt x="103" y="80"/>
                    <a:pt x="119" y="80"/>
                  </a:cubicBezTo>
                  <a:cubicBezTo>
                    <a:pt x="151" y="80"/>
                    <a:pt x="172" y="94"/>
                    <a:pt x="172" y="94"/>
                  </a:cubicBezTo>
                  <a:cubicBezTo>
                    <a:pt x="180" y="101"/>
                    <a:pt x="188" y="101"/>
                    <a:pt x="204" y="101"/>
                  </a:cubicBezTo>
                  <a:cubicBezTo>
                    <a:pt x="211" y="101"/>
                    <a:pt x="227" y="101"/>
                    <a:pt x="235" y="86"/>
                  </a:cubicBezTo>
                  <a:cubicBezTo>
                    <a:pt x="243" y="70"/>
                    <a:pt x="243" y="47"/>
                    <a:pt x="227" y="31"/>
                  </a:cubicBezTo>
                  <a:cubicBezTo>
                    <a:pt x="222" y="31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3030875" y="2942750"/>
              <a:ext cx="6675" cy="2700"/>
            </a:xfrm>
            <a:custGeom>
              <a:rect b="b" l="l" r="r" t="t"/>
              <a:pathLst>
                <a:path extrusionOk="0" h="108" w="267">
                  <a:moveTo>
                    <a:pt x="124" y="0"/>
                  </a:moveTo>
                  <a:cubicBezTo>
                    <a:pt x="94" y="0"/>
                    <a:pt x="61" y="6"/>
                    <a:pt x="24" y="21"/>
                  </a:cubicBezTo>
                  <a:cubicBezTo>
                    <a:pt x="8" y="29"/>
                    <a:pt x="0" y="52"/>
                    <a:pt x="8" y="76"/>
                  </a:cubicBezTo>
                  <a:cubicBezTo>
                    <a:pt x="14" y="93"/>
                    <a:pt x="28" y="102"/>
                    <a:pt x="45" y="102"/>
                  </a:cubicBezTo>
                  <a:cubicBezTo>
                    <a:pt x="51" y="102"/>
                    <a:pt x="57" y="101"/>
                    <a:pt x="63" y="99"/>
                  </a:cubicBezTo>
                  <a:cubicBezTo>
                    <a:pt x="89" y="86"/>
                    <a:pt x="112" y="82"/>
                    <a:pt x="132" y="82"/>
                  </a:cubicBezTo>
                  <a:cubicBezTo>
                    <a:pt x="171" y="82"/>
                    <a:pt x="196" y="99"/>
                    <a:pt x="196" y="99"/>
                  </a:cubicBezTo>
                  <a:cubicBezTo>
                    <a:pt x="204" y="107"/>
                    <a:pt x="211" y="107"/>
                    <a:pt x="227" y="107"/>
                  </a:cubicBezTo>
                  <a:cubicBezTo>
                    <a:pt x="235" y="107"/>
                    <a:pt x="250" y="107"/>
                    <a:pt x="258" y="91"/>
                  </a:cubicBezTo>
                  <a:cubicBezTo>
                    <a:pt x="266" y="76"/>
                    <a:pt x="266" y="52"/>
                    <a:pt x="250" y="37"/>
                  </a:cubicBezTo>
                  <a:cubicBezTo>
                    <a:pt x="245" y="37"/>
                    <a:pt x="199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2989975" y="3021500"/>
              <a:ext cx="42675" cy="36375"/>
            </a:xfrm>
            <a:custGeom>
              <a:rect b="b" l="l" r="r" t="t"/>
              <a:pathLst>
                <a:path extrusionOk="0" h="1455" w="1707">
                  <a:moveTo>
                    <a:pt x="916" y="1"/>
                  </a:moveTo>
                  <a:lnTo>
                    <a:pt x="1" y="916"/>
                  </a:lnTo>
                  <a:lnTo>
                    <a:pt x="40" y="971"/>
                  </a:lnTo>
                  <a:cubicBezTo>
                    <a:pt x="231" y="1292"/>
                    <a:pt x="559" y="1455"/>
                    <a:pt x="890" y="1455"/>
                  </a:cubicBezTo>
                  <a:cubicBezTo>
                    <a:pt x="1196" y="1455"/>
                    <a:pt x="1503" y="1316"/>
                    <a:pt x="1707" y="1034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2974925" y="3001550"/>
              <a:ext cx="37975" cy="44625"/>
            </a:xfrm>
            <a:custGeom>
              <a:rect b="b" l="l" r="r" t="t"/>
              <a:pathLst>
                <a:path extrusionOk="0" h="1785" w="1519">
                  <a:moveTo>
                    <a:pt x="508" y="1"/>
                  </a:moveTo>
                  <a:cubicBezTo>
                    <a:pt x="440" y="1"/>
                    <a:pt x="374" y="42"/>
                    <a:pt x="345" y="110"/>
                  </a:cubicBezTo>
                  <a:lnTo>
                    <a:pt x="32" y="822"/>
                  </a:lnTo>
                  <a:cubicBezTo>
                    <a:pt x="0" y="885"/>
                    <a:pt x="8" y="955"/>
                    <a:pt x="55" y="1010"/>
                  </a:cubicBezTo>
                  <a:lnTo>
                    <a:pt x="603" y="1714"/>
                  </a:lnTo>
                  <a:cubicBezTo>
                    <a:pt x="638" y="1761"/>
                    <a:pt x="691" y="1785"/>
                    <a:pt x="744" y="1785"/>
                  </a:cubicBezTo>
                  <a:cubicBezTo>
                    <a:pt x="796" y="1785"/>
                    <a:pt x="849" y="1761"/>
                    <a:pt x="884" y="1714"/>
                  </a:cubicBezTo>
                  <a:lnTo>
                    <a:pt x="1463" y="994"/>
                  </a:lnTo>
                  <a:cubicBezTo>
                    <a:pt x="1518" y="924"/>
                    <a:pt x="1510" y="814"/>
                    <a:pt x="1440" y="752"/>
                  </a:cubicBezTo>
                  <a:lnTo>
                    <a:pt x="626" y="48"/>
                  </a:lnTo>
                  <a:cubicBezTo>
                    <a:pt x="591" y="15"/>
                    <a:pt x="549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3011300" y="3002175"/>
              <a:ext cx="38175" cy="46675"/>
            </a:xfrm>
            <a:custGeom>
              <a:rect b="b" l="l" r="r" t="t"/>
              <a:pathLst>
                <a:path extrusionOk="0" h="1867" w="1527">
                  <a:moveTo>
                    <a:pt x="1139" y="0"/>
                  </a:moveTo>
                  <a:cubicBezTo>
                    <a:pt x="1116" y="0"/>
                    <a:pt x="1093" y="7"/>
                    <a:pt x="1073" y="23"/>
                  </a:cubicBezTo>
                  <a:lnTo>
                    <a:pt x="63" y="774"/>
                  </a:lnTo>
                  <a:cubicBezTo>
                    <a:pt x="16" y="813"/>
                    <a:pt x="1" y="883"/>
                    <a:pt x="40" y="938"/>
                  </a:cubicBezTo>
                  <a:lnTo>
                    <a:pt x="650" y="1814"/>
                  </a:lnTo>
                  <a:cubicBezTo>
                    <a:pt x="673" y="1849"/>
                    <a:pt x="711" y="1866"/>
                    <a:pt x="749" y="1866"/>
                  </a:cubicBezTo>
                  <a:cubicBezTo>
                    <a:pt x="789" y="1866"/>
                    <a:pt x="829" y="1847"/>
                    <a:pt x="854" y="1807"/>
                  </a:cubicBezTo>
                  <a:lnTo>
                    <a:pt x="1503" y="766"/>
                  </a:lnTo>
                  <a:cubicBezTo>
                    <a:pt x="1519" y="735"/>
                    <a:pt x="1526" y="696"/>
                    <a:pt x="1511" y="656"/>
                  </a:cubicBezTo>
                  <a:lnTo>
                    <a:pt x="1253" y="77"/>
                  </a:lnTo>
                  <a:cubicBezTo>
                    <a:pt x="1231" y="30"/>
                    <a:pt x="1186" y="0"/>
                    <a:pt x="11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" name="Google Shape;1130;p36"/>
          <p:cNvGrpSpPr/>
          <p:nvPr/>
        </p:nvGrpSpPr>
        <p:grpSpPr>
          <a:xfrm flipH="1">
            <a:off x="8004849" y="1514966"/>
            <a:ext cx="1216742" cy="3604117"/>
            <a:chOff x="3164850" y="2888850"/>
            <a:chExt cx="258425" cy="736150"/>
          </a:xfrm>
        </p:grpSpPr>
        <p:sp>
          <p:nvSpPr>
            <p:cNvPr id="1131" name="Google Shape;1131;p36"/>
            <p:cNvSpPr/>
            <p:nvPr/>
          </p:nvSpPr>
          <p:spPr>
            <a:xfrm>
              <a:off x="3236650" y="3586625"/>
              <a:ext cx="31525" cy="36800"/>
            </a:xfrm>
            <a:custGeom>
              <a:rect b="b" l="l" r="r" t="t"/>
              <a:pathLst>
                <a:path extrusionOk="0" h="1472" w="1261">
                  <a:moveTo>
                    <a:pt x="0" y="1"/>
                  </a:moveTo>
                  <a:lnTo>
                    <a:pt x="0" y="1472"/>
                  </a:lnTo>
                  <a:lnTo>
                    <a:pt x="1072" y="1472"/>
                  </a:lnTo>
                  <a:cubicBezTo>
                    <a:pt x="1174" y="1472"/>
                    <a:pt x="1260" y="1386"/>
                    <a:pt x="1260" y="1284"/>
                  </a:cubicBezTo>
                  <a:lnTo>
                    <a:pt x="12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3199475" y="3601300"/>
              <a:ext cx="72225" cy="23700"/>
            </a:xfrm>
            <a:custGeom>
              <a:rect b="b" l="l" r="r" t="t"/>
              <a:pathLst>
                <a:path extrusionOk="0" h="948" w="2889">
                  <a:moveTo>
                    <a:pt x="838" y="0"/>
                  </a:moveTo>
                  <a:cubicBezTo>
                    <a:pt x="408" y="0"/>
                    <a:pt x="56" y="321"/>
                    <a:pt x="9" y="736"/>
                  </a:cubicBezTo>
                  <a:lnTo>
                    <a:pt x="1" y="736"/>
                  </a:lnTo>
                  <a:lnTo>
                    <a:pt x="1" y="838"/>
                  </a:lnTo>
                  <a:lnTo>
                    <a:pt x="1" y="885"/>
                  </a:lnTo>
                  <a:lnTo>
                    <a:pt x="1" y="947"/>
                  </a:lnTo>
                  <a:lnTo>
                    <a:pt x="2888" y="947"/>
                  </a:lnTo>
                  <a:lnTo>
                    <a:pt x="2888" y="736"/>
                  </a:lnTo>
                  <a:lnTo>
                    <a:pt x="1487" y="736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3314300" y="3586625"/>
              <a:ext cx="31525" cy="36800"/>
            </a:xfrm>
            <a:custGeom>
              <a:rect b="b" l="l" r="r" t="t"/>
              <a:pathLst>
                <a:path extrusionOk="0" h="1472" w="1261">
                  <a:moveTo>
                    <a:pt x="1" y="1"/>
                  </a:moveTo>
                  <a:lnTo>
                    <a:pt x="1" y="1284"/>
                  </a:lnTo>
                  <a:cubicBezTo>
                    <a:pt x="1" y="1386"/>
                    <a:pt x="87" y="1472"/>
                    <a:pt x="189" y="1472"/>
                  </a:cubicBezTo>
                  <a:lnTo>
                    <a:pt x="1261" y="1472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3310600" y="3601300"/>
              <a:ext cx="72200" cy="23700"/>
            </a:xfrm>
            <a:custGeom>
              <a:rect b="b" l="l" r="r" t="t"/>
              <a:pathLst>
                <a:path extrusionOk="0" h="948" w="2888">
                  <a:moveTo>
                    <a:pt x="1409" y="0"/>
                  </a:moveTo>
                  <a:lnTo>
                    <a:pt x="1409" y="736"/>
                  </a:lnTo>
                  <a:lnTo>
                    <a:pt x="0" y="736"/>
                  </a:lnTo>
                  <a:lnTo>
                    <a:pt x="0" y="947"/>
                  </a:lnTo>
                  <a:lnTo>
                    <a:pt x="2887" y="947"/>
                  </a:lnTo>
                  <a:lnTo>
                    <a:pt x="2887" y="885"/>
                  </a:lnTo>
                  <a:lnTo>
                    <a:pt x="2887" y="838"/>
                  </a:lnTo>
                  <a:lnTo>
                    <a:pt x="2887" y="736"/>
                  </a:lnTo>
                  <a:lnTo>
                    <a:pt x="2880" y="736"/>
                  </a:lnTo>
                  <a:cubicBezTo>
                    <a:pt x="2833" y="321"/>
                    <a:pt x="2480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3223750" y="3241950"/>
              <a:ext cx="132825" cy="346850"/>
            </a:xfrm>
            <a:custGeom>
              <a:rect b="b" l="l" r="r" t="t"/>
              <a:pathLst>
                <a:path extrusionOk="0" h="13874" w="5313">
                  <a:moveTo>
                    <a:pt x="250" y="1"/>
                  </a:moveTo>
                  <a:cubicBezTo>
                    <a:pt x="188" y="32"/>
                    <a:pt x="16" y="48"/>
                    <a:pt x="16" y="110"/>
                  </a:cubicBezTo>
                  <a:lnTo>
                    <a:pt x="24" y="760"/>
                  </a:lnTo>
                  <a:lnTo>
                    <a:pt x="0" y="760"/>
                  </a:lnTo>
                  <a:lnTo>
                    <a:pt x="180" y="13702"/>
                  </a:lnTo>
                  <a:cubicBezTo>
                    <a:pt x="188" y="13795"/>
                    <a:pt x="266" y="13874"/>
                    <a:pt x="360" y="13874"/>
                  </a:cubicBezTo>
                  <a:lnTo>
                    <a:pt x="1980" y="13874"/>
                  </a:lnTo>
                  <a:cubicBezTo>
                    <a:pt x="2074" y="13874"/>
                    <a:pt x="2152" y="13803"/>
                    <a:pt x="2152" y="13709"/>
                  </a:cubicBezTo>
                  <a:lnTo>
                    <a:pt x="2606" y="3741"/>
                  </a:lnTo>
                  <a:lnTo>
                    <a:pt x="2778" y="3741"/>
                  </a:lnTo>
                  <a:lnTo>
                    <a:pt x="3153" y="13709"/>
                  </a:lnTo>
                  <a:cubicBezTo>
                    <a:pt x="3161" y="13803"/>
                    <a:pt x="3239" y="13874"/>
                    <a:pt x="3333" y="13874"/>
                  </a:cubicBezTo>
                  <a:lnTo>
                    <a:pt x="5141" y="13874"/>
                  </a:lnTo>
                  <a:cubicBezTo>
                    <a:pt x="5235" y="13874"/>
                    <a:pt x="5313" y="13795"/>
                    <a:pt x="5313" y="13702"/>
                  </a:cubicBezTo>
                  <a:lnTo>
                    <a:pt x="5211" y="361"/>
                  </a:lnTo>
                  <a:cubicBezTo>
                    <a:pt x="5211" y="267"/>
                    <a:pt x="250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3198125" y="3214875"/>
              <a:ext cx="46375" cy="61350"/>
            </a:xfrm>
            <a:custGeom>
              <a:rect b="b" l="l" r="r" t="t"/>
              <a:pathLst>
                <a:path extrusionOk="0" h="2454" w="1855">
                  <a:moveTo>
                    <a:pt x="1143" y="0"/>
                  </a:moveTo>
                  <a:cubicBezTo>
                    <a:pt x="927" y="0"/>
                    <a:pt x="714" y="93"/>
                    <a:pt x="571" y="262"/>
                  </a:cubicBezTo>
                  <a:cubicBezTo>
                    <a:pt x="563" y="270"/>
                    <a:pt x="556" y="278"/>
                    <a:pt x="548" y="286"/>
                  </a:cubicBezTo>
                  <a:cubicBezTo>
                    <a:pt x="336" y="521"/>
                    <a:pt x="368" y="826"/>
                    <a:pt x="368" y="826"/>
                  </a:cubicBezTo>
                  <a:cubicBezTo>
                    <a:pt x="266" y="982"/>
                    <a:pt x="133" y="1131"/>
                    <a:pt x="24" y="1295"/>
                  </a:cubicBezTo>
                  <a:cubicBezTo>
                    <a:pt x="8" y="1311"/>
                    <a:pt x="0" y="1326"/>
                    <a:pt x="0" y="1350"/>
                  </a:cubicBezTo>
                  <a:cubicBezTo>
                    <a:pt x="0" y="1373"/>
                    <a:pt x="16" y="1389"/>
                    <a:pt x="31" y="1405"/>
                  </a:cubicBezTo>
                  <a:cubicBezTo>
                    <a:pt x="77" y="1451"/>
                    <a:pt x="134" y="1470"/>
                    <a:pt x="191" y="1470"/>
                  </a:cubicBezTo>
                  <a:cubicBezTo>
                    <a:pt x="252" y="1470"/>
                    <a:pt x="312" y="1449"/>
                    <a:pt x="360" y="1413"/>
                  </a:cubicBezTo>
                  <a:cubicBezTo>
                    <a:pt x="423" y="1366"/>
                    <a:pt x="470" y="1311"/>
                    <a:pt x="516" y="1256"/>
                  </a:cubicBezTo>
                  <a:cubicBezTo>
                    <a:pt x="540" y="1225"/>
                    <a:pt x="634" y="1123"/>
                    <a:pt x="634" y="1084"/>
                  </a:cubicBezTo>
                  <a:lnTo>
                    <a:pt x="634" y="1084"/>
                  </a:lnTo>
                  <a:cubicBezTo>
                    <a:pt x="634" y="1084"/>
                    <a:pt x="665" y="1280"/>
                    <a:pt x="438" y="2187"/>
                  </a:cubicBezTo>
                  <a:cubicBezTo>
                    <a:pt x="399" y="2344"/>
                    <a:pt x="665" y="2406"/>
                    <a:pt x="665" y="2406"/>
                  </a:cubicBezTo>
                  <a:cubicBezTo>
                    <a:pt x="727" y="2439"/>
                    <a:pt x="787" y="2453"/>
                    <a:pt x="843" y="2453"/>
                  </a:cubicBezTo>
                  <a:cubicBezTo>
                    <a:pt x="1413" y="2453"/>
                    <a:pt x="1698" y="951"/>
                    <a:pt x="1698" y="951"/>
                  </a:cubicBezTo>
                  <a:lnTo>
                    <a:pt x="1854" y="106"/>
                  </a:lnTo>
                  <a:lnTo>
                    <a:pt x="1275" y="12"/>
                  </a:lnTo>
                  <a:cubicBezTo>
                    <a:pt x="1232" y="4"/>
                    <a:pt x="1187" y="0"/>
                    <a:pt x="1143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3167400" y="3125575"/>
              <a:ext cx="51875" cy="97250"/>
            </a:xfrm>
            <a:custGeom>
              <a:rect b="b" l="l" r="r" t="t"/>
              <a:pathLst>
                <a:path extrusionOk="0" h="3890" w="2075">
                  <a:moveTo>
                    <a:pt x="329" y="0"/>
                  </a:moveTo>
                  <a:lnTo>
                    <a:pt x="329" y="32"/>
                  </a:lnTo>
                  <a:lnTo>
                    <a:pt x="149" y="885"/>
                  </a:lnTo>
                  <a:lnTo>
                    <a:pt x="63" y="1315"/>
                  </a:lnTo>
                  <a:cubicBezTo>
                    <a:pt x="1" y="1581"/>
                    <a:pt x="1" y="1863"/>
                    <a:pt x="71" y="2129"/>
                  </a:cubicBezTo>
                  <a:cubicBezTo>
                    <a:pt x="141" y="2395"/>
                    <a:pt x="274" y="2637"/>
                    <a:pt x="447" y="2841"/>
                  </a:cubicBezTo>
                  <a:cubicBezTo>
                    <a:pt x="540" y="2942"/>
                    <a:pt x="642" y="3036"/>
                    <a:pt x="752" y="3107"/>
                  </a:cubicBezTo>
                  <a:lnTo>
                    <a:pt x="932" y="3232"/>
                  </a:lnTo>
                  <a:lnTo>
                    <a:pt x="1659" y="3709"/>
                  </a:lnTo>
                  <a:cubicBezTo>
                    <a:pt x="1753" y="3772"/>
                    <a:pt x="1839" y="3827"/>
                    <a:pt x="1933" y="3889"/>
                  </a:cubicBezTo>
                  <a:cubicBezTo>
                    <a:pt x="1957" y="3349"/>
                    <a:pt x="1980" y="2755"/>
                    <a:pt x="2004" y="2160"/>
                  </a:cubicBezTo>
                  <a:lnTo>
                    <a:pt x="1659" y="1878"/>
                  </a:lnTo>
                  <a:cubicBezTo>
                    <a:pt x="1644" y="1863"/>
                    <a:pt x="1644" y="1855"/>
                    <a:pt x="1636" y="1839"/>
                  </a:cubicBezTo>
                  <a:cubicBezTo>
                    <a:pt x="1636" y="1823"/>
                    <a:pt x="1628" y="1800"/>
                    <a:pt x="1636" y="1784"/>
                  </a:cubicBezTo>
                  <a:cubicBezTo>
                    <a:pt x="1636" y="1761"/>
                    <a:pt x="1792" y="1315"/>
                    <a:pt x="1792" y="1315"/>
                  </a:cubicBezTo>
                  <a:lnTo>
                    <a:pt x="2066" y="486"/>
                  </a:lnTo>
                  <a:lnTo>
                    <a:pt x="2074" y="454"/>
                  </a:lnTo>
                  <a:cubicBezTo>
                    <a:pt x="2074" y="446"/>
                    <a:pt x="2074" y="439"/>
                    <a:pt x="2074" y="431"/>
                  </a:cubicBezTo>
                  <a:lnTo>
                    <a:pt x="329" y="0"/>
                  </a:ln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3197725" y="3162150"/>
              <a:ext cx="12350" cy="10975"/>
            </a:xfrm>
            <a:custGeom>
              <a:rect b="b" l="l" r="r" t="t"/>
              <a:pathLst>
                <a:path extrusionOk="0" h="439" w="494">
                  <a:moveTo>
                    <a:pt x="0" y="1"/>
                  </a:moveTo>
                  <a:lnTo>
                    <a:pt x="446" y="439"/>
                  </a:lnTo>
                  <a:cubicBezTo>
                    <a:pt x="399" y="274"/>
                    <a:pt x="493" y="110"/>
                    <a:pt x="493" y="1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3166225" y="3019550"/>
              <a:ext cx="227725" cy="269775"/>
            </a:xfrm>
            <a:custGeom>
              <a:rect b="b" l="l" r="r" t="t"/>
              <a:pathLst>
                <a:path extrusionOk="0" h="10791" w="9109">
                  <a:moveTo>
                    <a:pt x="5619" y="1"/>
                  </a:moveTo>
                  <a:cubicBezTo>
                    <a:pt x="4961" y="1"/>
                    <a:pt x="4304" y="16"/>
                    <a:pt x="3647" y="47"/>
                  </a:cubicBezTo>
                  <a:cubicBezTo>
                    <a:pt x="2700" y="87"/>
                    <a:pt x="1746" y="673"/>
                    <a:pt x="1112" y="1354"/>
                  </a:cubicBezTo>
                  <a:cubicBezTo>
                    <a:pt x="885" y="1597"/>
                    <a:pt x="689" y="1863"/>
                    <a:pt x="556" y="2168"/>
                  </a:cubicBezTo>
                  <a:cubicBezTo>
                    <a:pt x="486" y="2309"/>
                    <a:pt x="1" y="4155"/>
                    <a:pt x="24" y="4155"/>
                  </a:cubicBezTo>
                  <a:lnTo>
                    <a:pt x="376" y="4241"/>
                  </a:lnTo>
                  <a:lnTo>
                    <a:pt x="2121" y="4672"/>
                  </a:lnTo>
                  <a:cubicBezTo>
                    <a:pt x="2121" y="4680"/>
                    <a:pt x="2121" y="4687"/>
                    <a:pt x="2121" y="4695"/>
                  </a:cubicBezTo>
                  <a:cubicBezTo>
                    <a:pt x="2098" y="5251"/>
                    <a:pt x="2074" y="5830"/>
                    <a:pt x="2051" y="6401"/>
                  </a:cubicBezTo>
                  <a:cubicBezTo>
                    <a:pt x="2027" y="6996"/>
                    <a:pt x="2004" y="7590"/>
                    <a:pt x="1980" y="8130"/>
                  </a:cubicBezTo>
                  <a:cubicBezTo>
                    <a:pt x="1933" y="9241"/>
                    <a:pt x="1902" y="10157"/>
                    <a:pt x="1886" y="10564"/>
                  </a:cubicBezTo>
                  <a:cubicBezTo>
                    <a:pt x="1886" y="10689"/>
                    <a:pt x="1972" y="10790"/>
                    <a:pt x="2090" y="10790"/>
                  </a:cubicBezTo>
                  <a:cubicBezTo>
                    <a:pt x="3052" y="10790"/>
                    <a:pt x="6495" y="10744"/>
                    <a:pt x="7645" y="10728"/>
                  </a:cubicBezTo>
                  <a:cubicBezTo>
                    <a:pt x="7856" y="10728"/>
                    <a:pt x="8029" y="10564"/>
                    <a:pt x="8036" y="10352"/>
                  </a:cubicBezTo>
                  <a:cubicBezTo>
                    <a:pt x="8083" y="9171"/>
                    <a:pt x="8232" y="5485"/>
                    <a:pt x="8271" y="3545"/>
                  </a:cubicBezTo>
                  <a:lnTo>
                    <a:pt x="9069" y="2637"/>
                  </a:lnTo>
                  <a:cubicBezTo>
                    <a:pt x="9108" y="814"/>
                    <a:pt x="8083" y="368"/>
                    <a:pt x="7176" y="71"/>
                  </a:cubicBezTo>
                  <a:cubicBezTo>
                    <a:pt x="7004" y="16"/>
                    <a:pt x="6792" y="24"/>
                    <a:pt x="6612" y="16"/>
                  </a:cubicBezTo>
                  <a:cubicBezTo>
                    <a:pt x="6284" y="8"/>
                    <a:pt x="5955" y="1"/>
                    <a:pt x="56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3344425" y="2986700"/>
              <a:ext cx="35625" cy="66325"/>
            </a:xfrm>
            <a:custGeom>
              <a:rect b="b" l="l" r="r" t="t"/>
              <a:pathLst>
                <a:path extrusionOk="0" h="2653" w="1425">
                  <a:moveTo>
                    <a:pt x="361" y="0"/>
                  </a:moveTo>
                  <a:cubicBezTo>
                    <a:pt x="165" y="0"/>
                    <a:pt x="1" y="157"/>
                    <a:pt x="1" y="352"/>
                  </a:cubicBezTo>
                  <a:lnTo>
                    <a:pt x="1" y="2300"/>
                  </a:lnTo>
                  <a:cubicBezTo>
                    <a:pt x="1" y="2496"/>
                    <a:pt x="165" y="2653"/>
                    <a:pt x="361" y="2653"/>
                  </a:cubicBezTo>
                  <a:lnTo>
                    <a:pt x="1065" y="2653"/>
                  </a:lnTo>
                  <a:cubicBezTo>
                    <a:pt x="1268" y="2653"/>
                    <a:pt x="1425" y="2496"/>
                    <a:pt x="1425" y="2300"/>
                  </a:cubicBezTo>
                  <a:lnTo>
                    <a:pt x="1425" y="352"/>
                  </a:lnTo>
                  <a:cubicBezTo>
                    <a:pt x="1425" y="157"/>
                    <a:pt x="1268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3342275" y="2999750"/>
              <a:ext cx="81000" cy="164750"/>
            </a:xfrm>
            <a:custGeom>
              <a:rect b="b" l="l" r="r" t="t"/>
              <a:pathLst>
                <a:path extrusionOk="0" h="6590" w="3240">
                  <a:moveTo>
                    <a:pt x="1628" y="1"/>
                  </a:moveTo>
                  <a:cubicBezTo>
                    <a:pt x="1494" y="1"/>
                    <a:pt x="1314" y="108"/>
                    <a:pt x="1292" y="339"/>
                  </a:cubicBezTo>
                  <a:cubicBezTo>
                    <a:pt x="1253" y="738"/>
                    <a:pt x="1182" y="761"/>
                    <a:pt x="1182" y="761"/>
                  </a:cubicBezTo>
                  <a:cubicBezTo>
                    <a:pt x="1182" y="761"/>
                    <a:pt x="1132" y="823"/>
                    <a:pt x="898" y="823"/>
                  </a:cubicBezTo>
                  <a:cubicBezTo>
                    <a:pt x="856" y="823"/>
                    <a:pt x="807" y="821"/>
                    <a:pt x="752" y="816"/>
                  </a:cubicBezTo>
                  <a:cubicBezTo>
                    <a:pt x="699" y="809"/>
                    <a:pt x="645" y="806"/>
                    <a:pt x="591" y="806"/>
                  </a:cubicBezTo>
                  <a:cubicBezTo>
                    <a:pt x="457" y="806"/>
                    <a:pt x="326" y="825"/>
                    <a:pt x="220" y="847"/>
                  </a:cubicBezTo>
                  <a:cubicBezTo>
                    <a:pt x="95" y="871"/>
                    <a:pt x="16" y="996"/>
                    <a:pt x="32" y="1121"/>
                  </a:cubicBezTo>
                  <a:cubicBezTo>
                    <a:pt x="46" y="1213"/>
                    <a:pt x="131" y="1280"/>
                    <a:pt x="223" y="1280"/>
                  </a:cubicBezTo>
                  <a:cubicBezTo>
                    <a:pt x="223" y="1280"/>
                    <a:pt x="223" y="1280"/>
                    <a:pt x="223" y="1280"/>
                  </a:cubicBezTo>
                  <a:lnTo>
                    <a:pt x="223" y="1280"/>
                  </a:lnTo>
                  <a:lnTo>
                    <a:pt x="188" y="1285"/>
                  </a:lnTo>
                  <a:cubicBezTo>
                    <a:pt x="79" y="1309"/>
                    <a:pt x="1" y="1411"/>
                    <a:pt x="16" y="1520"/>
                  </a:cubicBezTo>
                  <a:lnTo>
                    <a:pt x="24" y="1559"/>
                  </a:lnTo>
                  <a:cubicBezTo>
                    <a:pt x="38" y="1659"/>
                    <a:pt x="130" y="1726"/>
                    <a:pt x="228" y="1726"/>
                  </a:cubicBezTo>
                  <a:cubicBezTo>
                    <a:pt x="238" y="1726"/>
                    <a:pt x="249" y="1725"/>
                    <a:pt x="259" y="1724"/>
                  </a:cubicBezTo>
                  <a:lnTo>
                    <a:pt x="326" y="1713"/>
                  </a:lnTo>
                  <a:lnTo>
                    <a:pt x="326" y="1713"/>
                  </a:lnTo>
                  <a:cubicBezTo>
                    <a:pt x="250" y="1737"/>
                    <a:pt x="197" y="1817"/>
                    <a:pt x="212" y="1904"/>
                  </a:cubicBezTo>
                  <a:lnTo>
                    <a:pt x="212" y="1927"/>
                  </a:lnTo>
                  <a:cubicBezTo>
                    <a:pt x="234" y="2042"/>
                    <a:pt x="335" y="2125"/>
                    <a:pt x="449" y="2125"/>
                  </a:cubicBezTo>
                  <a:cubicBezTo>
                    <a:pt x="458" y="2125"/>
                    <a:pt x="468" y="2124"/>
                    <a:pt x="478" y="2123"/>
                  </a:cubicBezTo>
                  <a:lnTo>
                    <a:pt x="567" y="2107"/>
                  </a:lnTo>
                  <a:lnTo>
                    <a:pt x="567" y="2107"/>
                  </a:lnTo>
                  <a:cubicBezTo>
                    <a:pt x="538" y="2121"/>
                    <a:pt x="519" y="2153"/>
                    <a:pt x="525" y="2185"/>
                  </a:cubicBezTo>
                  <a:cubicBezTo>
                    <a:pt x="547" y="2315"/>
                    <a:pt x="655" y="2398"/>
                    <a:pt x="782" y="2398"/>
                  </a:cubicBezTo>
                  <a:cubicBezTo>
                    <a:pt x="792" y="2398"/>
                    <a:pt x="803" y="2398"/>
                    <a:pt x="814" y="2397"/>
                  </a:cubicBezTo>
                  <a:lnTo>
                    <a:pt x="1167" y="2334"/>
                  </a:lnTo>
                  <a:lnTo>
                    <a:pt x="1198" y="2616"/>
                  </a:lnTo>
                  <a:lnTo>
                    <a:pt x="1276" y="5683"/>
                  </a:lnTo>
                  <a:cubicBezTo>
                    <a:pt x="1300" y="6074"/>
                    <a:pt x="1550" y="6410"/>
                    <a:pt x="1918" y="6544"/>
                  </a:cubicBezTo>
                  <a:cubicBezTo>
                    <a:pt x="2005" y="6575"/>
                    <a:pt x="2090" y="6590"/>
                    <a:pt x="2172" y="6590"/>
                  </a:cubicBezTo>
                  <a:cubicBezTo>
                    <a:pt x="2537" y="6590"/>
                    <a:pt x="2838" y="6302"/>
                    <a:pt x="2997" y="5957"/>
                  </a:cubicBezTo>
                  <a:cubicBezTo>
                    <a:pt x="3240" y="5448"/>
                    <a:pt x="3130" y="4971"/>
                    <a:pt x="3005" y="4439"/>
                  </a:cubicBezTo>
                  <a:cubicBezTo>
                    <a:pt x="2864" y="3828"/>
                    <a:pt x="2716" y="3195"/>
                    <a:pt x="2544" y="2584"/>
                  </a:cubicBezTo>
                  <a:cubicBezTo>
                    <a:pt x="2458" y="2271"/>
                    <a:pt x="2356" y="1958"/>
                    <a:pt x="2254" y="1653"/>
                  </a:cubicBezTo>
                  <a:cubicBezTo>
                    <a:pt x="2152" y="1379"/>
                    <a:pt x="2066" y="1074"/>
                    <a:pt x="1910" y="824"/>
                  </a:cubicBezTo>
                  <a:lnTo>
                    <a:pt x="1816" y="683"/>
                  </a:lnTo>
                  <a:cubicBezTo>
                    <a:pt x="1816" y="683"/>
                    <a:pt x="1667" y="456"/>
                    <a:pt x="1761" y="182"/>
                  </a:cubicBezTo>
                  <a:cubicBezTo>
                    <a:pt x="1805" y="64"/>
                    <a:pt x="1730" y="1"/>
                    <a:pt x="162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3346000" y="3029925"/>
              <a:ext cx="10200" cy="2950"/>
            </a:xfrm>
            <a:custGeom>
              <a:rect b="b" l="l" r="r" t="t"/>
              <a:pathLst>
                <a:path extrusionOk="0" h="118" w="408">
                  <a:moveTo>
                    <a:pt x="360" y="0"/>
                  </a:moveTo>
                  <a:lnTo>
                    <a:pt x="32" y="39"/>
                  </a:lnTo>
                  <a:cubicBezTo>
                    <a:pt x="16" y="39"/>
                    <a:pt x="0" y="63"/>
                    <a:pt x="0" y="78"/>
                  </a:cubicBezTo>
                  <a:cubicBezTo>
                    <a:pt x="0" y="102"/>
                    <a:pt x="16" y="118"/>
                    <a:pt x="39" y="118"/>
                  </a:cubicBezTo>
                  <a:lnTo>
                    <a:pt x="47" y="118"/>
                  </a:lnTo>
                  <a:lnTo>
                    <a:pt x="368" y="78"/>
                  </a:lnTo>
                  <a:cubicBezTo>
                    <a:pt x="392" y="78"/>
                    <a:pt x="407" y="55"/>
                    <a:pt x="399" y="32"/>
                  </a:cubicBezTo>
                  <a:cubicBezTo>
                    <a:pt x="399" y="16"/>
                    <a:pt x="376" y="0"/>
                    <a:pt x="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3350100" y="3040100"/>
              <a:ext cx="12150" cy="3350"/>
            </a:xfrm>
            <a:custGeom>
              <a:rect b="b" l="l" r="r" t="t"/>
              <a:pathLst>
                <a:path extrusionOk="0" h="134" w="486">
                  <a:moveTo>
                    <a:pt x="439" y="0"/>
                  </a:moveTo>
                  <a:lnTo>
                    <a:pt x="32" y="55"/>
                  </a:lnTo>
                  <a:cubicBezTo>
                    <a:pt x="16" y="63"/>
                    <a:pt x="1" y="78"/>
                    <a:pt x="1" y="102"/>
                  </a:cubicBezTo>
                  <a:cubicBezTo>
                    <a:pt x="1" y="125"/>
                    <a:pt x="24" y="133"/>
                    <a:pt x="40" y="133"/>
                  </a:cubicBezTo>
                  <a:lnTo>
                    <a:pt x="48" y="133"/>
                  </a:lnTo>
                  <a:lnTo>
                    <a:pt x="454" y="78"/>
                  </a:lnTo>
                  <a:cubicBezTo>
                    <a:pt x="478" y="78"/>
                    <a:pt x="486" y="55"/>
                    <a:pt x="486" y="39"/>
                  </a:cubicBezTo>
                  <a:cubicBezTo>
                    <a:pt x="486" y="16"/>
                    <a:pt x="462" y="0"/>
                    <a:pt x="4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3355000" y="3050225"/>
              <a:ext cx="9800" cy="2800"/>
            </a:xfrm>
            <a:custGeom>
              <a:rect b="b" l="l" r="r" t="t"/>
              <a:pathLst>
                <a:path extrusionOk="0" h="112" w="392">
                  <a:moveTo>
                    <a:pt x="351" y="0"/>
                  </a:moveTo>
                  <a:cubicBezTo>
                    <a:pt x="349" y="0"/>
                    <a:pt x="347" y="1"/>
                    <a:pt x="345" y="2"/>
                  </a:cubicBezTo>
                  <a:lnTo>
                    <a:pt x="39" y="33"/>
                  </a:lnTo>
                  <a:cubicBezTo>
                    <a:pt x="16" y="33"/>
                    <a:pt x="0" y="57"/>
                    <a:pt x="0" y="80"/>
                  </a:cubicBezTo>
                  <a:cubicBezTo>
                    <a:pt x="8" y="96"/>
                    <a:pt x="24" y="112"/>
                    <a:pt x="39" y="112"/>
                  </a:cubicBezTo>
                  <a:lnTo>
                    <a:pt x="47" y="112"/>
                  </a:lnTo>
                  <a:lnTo>
                    <a:pt x="352" y="80"/>
                  </a:lnTo>
                  <a:cubicBezTo>
                    <a:pt x="376" y="80"/>
                    <a:pt x="391" y="57"/>
                    <a:pt x="384" y="33"/>
                  </a:cubicBezTo>
                  <a:cubicBezTo>
                    <a:pt x="384" y="20"/>
                    <a:pt x="366" y="0"/>
                    <a:pt x="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3218450" y="3109925"/>
              <a:ext cx="8825" cy="47950"/>
            </a:xfrm>
            <a:custGeom>
              <a:rect b="b" l="l" r="r" t="t"/>
              <a:pathLst>
                <a:path extrusionOk="0" h="1918" w="353">
                  <a:moveTo>
                    <a:pt x="353" y="0"/>
                  </a:moveTo>
                  <a:lnTo>
                    <a:pt x="32" y="1057"/>
                  </a:lnTo>
                  <a:lnTo>
                    <a:pt x="1" y="1917"/>
                  </a:lnTo>
                  <a:lnTo>
                    <a:pt x="1" y="1917"/>
                  </a:lnTo>
                  <a:lnTo>
                    <a:pt x="337" y="109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3164850" y="3116575"/>
              <a:ext cx="58125" cy="22900"/>
            </a:xfrm>
            <a:custGeom>
              <a:rect b="b" l="l" r="r" t="t"/>
              <a:pathLst>
                <a:path extrusionOk="0" h="916" w="2325">
                  <a:moveTo>
                    <a:pt x="87" y="0"/>
                  </a:moveTo>
                  <a:lnTo>
                    <a:pt x="1" y="368"/>
                  </a:lnTo>
                  <a:lnTo>
                    <a:pt x="2231" y="916"/>
                  </a:lnTo>
                  <a:lnTo>
                    <a:pt x="2325" y="587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3361450" y="3086050"/>
              <a:ext cx="11575" cy="40325"/>
            </a:xfrm>
            <a:custGeom>
              <a:rect b="b" l="l" r="r" t="t"/>
              <a:pathLst>
                <a:path extrusionOk="0" h="1613" w="463">
                  <a:moveTo>
                    <a:pt x="0" y="1"/>
                  </a:moveTo>
                  <a:lnTo>
                    <a:pt x="446" y="1613"/>
                  </a:lnTo>
                  <a:lnTo>
                    <a:pt x="462" y="8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3255825" y="2888850"/>
              <a:ext cx="90575" cy="73800"/>
            </a:xfrm>
            <a:custGeom>
              <a:rect b="b" l="l" r="r" t="t"/>
              <a:pathLst>
                <a:path extrusionOk="0" h="2952" w="3623">
                  <a:moveTo>
                    <a:pt x="2108" y="0"/>
                  </a:moveTo>
                  <a:cubicBezTo>
                    <a:pt x="1869" y="0"/>
                    <a:pt x="1788" y="180"/>
                    <a:pt x="1690" y="284"/>
                  </a:cubicBezTo>
                  <a:cubicBezTo>
                    <a:pt x="1636" y="260"/>
                    <a:pt x="1573" y="244"/>
                    <a:pt x="1503" y="244"/>
                  </a:cubicBezTo>
                  <a:cubicBezTo>
                    <a:pt x="1487" y="243"/>
                    <a:pt x="1472" y="243"/>
                    <a:pt x="1457" y="243"/>
                  </a:cubicBezTo>
                  <a:cubicBezTo>
                    <a:pt x="1263" y="243"/>
                    <a:pt x="1087" y="334"/>
                    <a:pt x="970" y="479"/>
                  </a:cubicBezTo>
                  <a:cubicBezTo>
                    <a:pt x="931" y="479"/>
                    <a:pt x="884" y="479"/>
                    <a:pt x="830" y="471"/>
                  </a:cubicBezTo>
                  <a:lnTo>
                    <a:pt x="728" y="471"/>
                  </a:lnTo>
                  <a:cubicBezTo>
                    <a:pt x="532" y="487"/>
                    <a:pt x="360" y="581"/>
                    <a:pt x="251" y="729"/>
                  </a:cubicBezTo>
                  <a:cubicBezTo>
                    <a:pt x="102" y="925"/>
                    <a:pt x="24" y="1222"/>
                    <a:pt x="102" y="1614"/>
                  </a:cubicBezTo>
                  <a:lnTo>
                    <a:pt x="118" y="1684"/>
                  </a:lnTo>
                  <a:cubicBezTo>
                    <a:pt x="47" y="1754"/>
                    <a:pt x="0" y="1856"/>
                    <a:pt x="0" y="1966"/>
                  </a:cubicBezTo>
                  <a:cubicBezTo>
                    <a:pt x="0" y="2091"/>
                    <a:pt x="55" y="2200"/>
                    <a:pt x="141" y="2271"/>
                  </a:cubicBezTo>
                  <a:cubicBezTo>
                    <a:pt x="86" y="2341"/>
                    <a:pt x="55" y="2427"/>
                    <a:pt x="55" y="2529"/>
                  </a:cubicBezTo>
                  <a:cubicBezTo>
                    <a:pt x="55" y="2662"/>
                    <a:pt x="118" y="2787"/>
                    <a:pt x="219" y="2858"/>
                  </a:cubicBezTo>
                  <a:lnTo>
                    <a:pt x="219" y="2952"/>
                  </a:lnTo>
                  <a:lnTo>
                    <a:pt x="2942" y="2952"/>
                  </a:lnTo>
                  <a:lnTo>
                    <a:pt x="2942" y="2122"/>
                  </a:lnTo>
                  <a:cubicBezTo>
                    <a:pt x="3200" y="2122"/>
                    <a:pt x="3412" y="1927"/>
                    <a:pt x="3427" y="1661"/>
                  </a:cubicBezTo>
                  <a:cubicBezTo>
                    <a:pt x="3443" y="1512"/>
                    <a:pt x="3380" y="1363"/>
                    <a:pt x="3271" y="1269"/>
                  </a:cubicBezTo>
                  <a:cubicBezTo>
                    <a:pt x="3420" y="1129"/>
                    <a:pt x="3623" y="870"/>
                    <a:pt x="3427" y="620"/>
                  </a:cubicBezTo>
                  <a:cubicBezTo>
                    <a:pt x="3303" y="466"/>
                    <a:pt x="3148" y="412"/>
                    <a:pt x="2996" y="412"/>
                  </a:cubicBezTo>
                  <a:cubicBezTo>
                    <a:pt x="2871" y="412"/>
                    <a:pt x="2748" y="449"/>
                    <a:pt x="2645" y="495"/>
                  </a:cubicBezTo>
                  <a:cubicBezTo>
                    <a:pt x="2633" y="502"/>
                    <a:pt x="2621" y="505"/>
                    <a:pt x="2609" y="505"/>
                  </a:cubicBezTo>
                  <a:cubicBezTo>
                    <a:pt x="2569" y="505"/>
                    <a:pt x="2537" y="467"/>
                    <a:pt x="2543" y="424"/>
                  </a:cubicBezTo>
                  <a:cubicBezTo>
                    <a:pt x="2575" y="284"/>
                    <a:pt x="2551" y="104"/>
                    <a:pt x="2277" y="25"/>
                  </a:cubicBezTo>
                  <a:cubicBezTo>
                    <a:pt x="2213" y="8"/>
                    <a:pt x="2157" y="0"/>
                    <a:pt x="2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3255225" y="2928200"/>
              <a:ext cx="75350" cy="106625"/>
            </a:xfrm>
            <a:custGeom>
              <a:rect b="b" l="l" r="r" t="t"/>
              <a:pathLst>
                <a:path extrusionOk="0" h="4265" w="3014">
                  <a:moveTo>
                    <a:pt x="2951" y="1"/>
                  </a:moveTo>
                  <a:cubicBezTo>
                    <a:pt x="2821" y="196"/>
                    <a:pt x="2604" y="324"/>
                    <a:pt x="2356" y="324"/>
                  </a:cubicBezTo>
                  <a:cubicBezTo>
                    <a:pt x="2335" y="324"/>
                    <a:pt x="2314" y="323"/>
                    <a:pt x="2293" y="321"/>
                  </a:cubicBezTo>
                  <a:cubicBezTo>
                    <a:pt x="2106" y="314"/>
                    <a:pt x="1933" y="227"/>
                    <a:pt x="1816" y="102"/>
                  </a:cubicBezTo>
                  <a:lnTo>
                    <a:pt x="1753" y="102"/>
                  </a:lnTo>
                  <a:cubicBezTo>
                    <a:pt x="1622" y="263"/>
                    <a:pt x="1421" y="370"/>
                    <a:pt x="1197" y="370"/>
                  </a:cubicBezTo>
                  <a:cubicBezTo>
                    <a:pt x="1182" y="370"/>
                    <a:pt x="1166" y="369"/>
                    <a:pt x="1151" y="368"/>
                  </a:cubicBezTo>
                  <a:cubicBezTo>
                    <a:pt x="1002" y="360"/>
                    <a:pt x="869" y="306"/>
                    <a:pt x="760" y="220"/>
                  </a:cubicBezTo>
                  <a:lnTo>
                    <a:pt x="760" y="220"/>
                  </a:lnTo>
                  <a:cubicBezTo>
                    <a:pt x="768" y="360"/>
                    <a:pt x="721" y="509"/>
                    <a:pt x="517" y="548"/>
                  </a:cubicBezTo>
                  <a:lnTo>
                    <a:pt x="517" y="744"/>
                  </a:lnTo>
                  <a:lnTo>
                    <a:pt x="353" y="744"/>
                  </a:lnTo>
                  <a:cubicBezTo>
                    <a:pt x="157" y="744"/>
                    <a:pt x="1" y="908"/>
                    <a:pt x="1" y="1096"/>
                  </a:cubicBezTo>
                  <a:lnTo>
                    <a:pt x="1" y="1221"/>
                  </a:lnTo>
                  <a:cubicBezTo>
                    <a:pt x="1" y="1417"/>
                    <a:pt x="157" y="1573"/>
                    <a:pt x="353" y="1573"/>
                  </a:cubicBezTo>
                  <a:lnTo>
                    <a:pt x="517" y="1573"/>
                  </a:lnTo>
                  <a:lnTo>
                    <a:pt x="517" y="1855"/>
                  </a:lnTo>
                  <a:lnTo>
                    <a:pt x="517" y="2105"/>
                  </a:lnTo>
                  <a:cubicBezTo>
                    <a:pt x="517" y="2403"/>
                    <a:pt x="642" y="2669"/>
                    <a:pt x="846" y="2856"/>
                  </a:cubicBezTo>
                  <a:lnTo>
                    <a:pt x="846" y="3428"/>
                  </a:lnTo>
                  <a:cubicBezTo>
                    <a:pt x="846" y="3889"/>
                    <a:pt x="1253" y="4265"/>
                    <a:pt x="1753" y="4265"/>
                  </a:cubicBezTo>
                  <a:cubicBezTo>
                    <a:pt x="2254" y="4265"/>
                    <a:pt x="2661" y="3889"/>
                    <a:pt x="2661" y="3428"/>
                  </a:cubicBezTo>
                  <a:lnTo>
                    <a:pt x="2661" y="2872"/>
                  </a:lnTo>
                  <a:cubicBezTo>
                    <a:pt x="2880" y="2692"/>
                    <a:pt x="3013" y="2418"/>
                    <a:pt x="3013" y="2105"/>
                  </a:cubicBezTo>
                  <a:lnTo>
                    <a:pt x="3013" y="1855"/>
                  </a:lnTo>
                  <a:lnTo>
                    <a:pt x="3013" y="141"/>
                  </a:lnTo>
                  <a:lnTo>
                    <a:pt x="3013" y="32"/>
                  </a:lnTo>
                  <a:cubicBezTo>
                    <a:pt x="2998" y="16"/>
                    <a:pt x="2974" y="1"/>
                    <a:pt x="2958" y="1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3268150" y="2974550"/>
              <a:ext cx="62425" cy="46400"/>
            </a:xfrm>
            <a:custGeom>
              <a:rect b="b" l="l" r="r" t="t"/>
              <a:pathLst>
                <a:path extrusionOk="0" h="1856" w="2497">
                  <a:moveTo>
                    <a:pt x="0" y="1"/>
                  </a:moveTo>
                  <a:lnTo>
                    <a:pt x="0" y="251"/>
                  </a:lnTo>
                  <a:cubicBezTo>
                    <a:pt x="0" y="650"/>
                    <a:pt x="219" y="987"/>
                    <a:pt x="548" y="1151"/>
                  </a:cubicBezTo>
                  <a:cubicBezTo>
                    <a:pt x="548" y="1159"/>
                    <a:pt x="548" y="1167"/>
                    <a:pt x="548" y="1175"/>
                  </a:cubicBezTo>
                  <a:cubicBezTo>
                    <a:pt x="548" y="1550"/>
                    <a:pt x="861" y="1855"/>
                    <a:pt x="1236" y="1855"/>
                  </a:cubicBezTo>
                  <a:cubicBezTo>
                    <a:pt x="1620" y="1855"/>
                    <a:pt x="1925" y="1550"/>
                    <a:pt x="1925" y="1175"/>
                  </a:cubicBezTo>
                  <a:cubicBezTo>
                    <a:pt x="1925" y="1167"/>
                    <a:pt x="1925" y="1167"/>
                    <a:pt x="1925" y="1159"/>
                  </a:cubicBezTo>
                  <a:cubicBezTo>
                    <a:pt x="2261" y="1002"/>
                    <a:pt x="2496" y="658"/>
                    <a:pt x="2496" y="251"/>
                  </a:cubicBezTo>
                  <a:lnTo>
                    <a:pt x="2496" y="1"/>
                  </a:lnTo>
                  <a:cubicBezTo>
                    <a:pt x="2496" y="556"/>
                    <a:pt x="2050" y="1010"/>
                    <a:pt x="1495" y="1010"/>
                  </a:cubicBezTo>
                  <a:lnTo>
                    <a:pt x="1002" y="1010"/>
                  </a:lnTo>
                  <a:cubicBezTo>
                    <a:pt x="446" y="1010"/>
                    <a:pt x="0" y="556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3293175" y="2967725"/>
              <a:ext cx="15475" cy="8825"/>
            </a:xfrm>
            <a:custGeom>
              <a:rect b="b" l="l" r="r" t="t"/>
              <a:pathLst>
                <a:path extrusionOk="0" h="353" w="619">
                  <a:moveTo>
                    <a:pt x="71" y="0"/>
                  </a:moveTo>
                  <a:cubicBezTo>
                    <a:pt x="48" y="0"/>
                    <a:pt x="24" y="8"/>
                    <a:pt x="24" y="31"/>
                  </a:cubicBezTo>
                  <a:cubicBezTo>
                    <a:pt x="24" y="39"/>
                    <a:pt x="1" y="141"/>
                    <a:pt x="71" y="227"/>
                  </a:cubicBezTo>
                  <a:cubicBezTo>
                    <a:pt x="142" y="313"/>
                    <a:pt x="267" y="352"/>
                    <a:pt x="439" y="352"/>
                  </a:cubicBezTo>
                  <a:cubicBezTo>
                    <a:pt x="486" y="352"/>
                    <a:pt x="533" y="344"/>
                    <a:pt x="580" y="344"/>
                  </a:cubicBezTo>
                  <a:cubicBezTo>
                    <a:pt x="603" y="344"/>
                    <a:pt x="619" y="321"/>
                    <a:pt x="619" y="297"/>
                  </a:cubicBezTo>
                  <a:cubicBezTo>
                    <a:pt x="612" y="278"/>
                    <a:pt x="601" y="264"/>
                    <a:pt x="584" y="264"/>
                  </a:cubicBezTo>
                  <a:cubicBezTo>
                    <a:pt x="580" y="264"/>
                    <a:pt x="576" y="265"/>
                    <a:pt x="572" y="266"/>
                  </a:cubicBezTo>
                  <a:cubicBezTo>
                    <a:pt x="527" y="270"/>
                    <a:pt x="487" y="272"/>
                    <a:pt x="450" y="272"/>
                  </a:cubicBezTo>
                  <a:cubicBezTo>
                    <a:pt x="262" y="272"/>
                    <a:pt x="173" y="226"/>
                    <a:pt x="134" y="180"/>
                  </a:cubicBezTo>
                  <a:cubicBezTo>
                    <a:pt x="87" y="125"/>
                    <a:pt x="102" y="55"/>
                    <a:pt x="102" y="55"/>
                  </a:cubicBezTo>
                  <a:cubicBezTo>
                    <a:pt x="102" y="31"/>
                    <a:pt x="95" y="8"/>
                    <a:pt x="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3260900" y="2952125"/>
              <a:ext cx="6100" cy="8175"/>
            </a:xfrm>
            <a:custGeom>
              <a:rect b="b" l="l" r="r" t="t"/>
              <a:pathLst>
                <a:path extrusionOk="0" h="327" w="244">
                  <a:moveTo>
                    <a:pt x="47" y="1"/>
                  </a:moveTo>
                  <a:cubicBezTo>
                    <a:pt x="38" y="1"/>
                    <a:pt x="31" y="3"/>
                    <a:pt x="24" y="6"/>
                  </a:cubicBezTo>
                  <a:cubicBezTo>
                    <a:pt x="9" y="22"/>
                    <a:pt x="1" y="53"/>
                    <a:pt x="16" y="69"/>
                  </a:cubicBezTo>
                  <a:lnTo>
                    <a:pt x="134" y="194"/>
                  </a:lnTo>
                  <a:lnTo>
                    <a:pt x="63" y="256"/>
                  </a:lnTo>
                  <a:cubicBezTo>
                    <a:pt x="48" y="272"/>
                    <a:pt x="48" y="295"/>
                    <a:pt x="55" y="311"/>
                  </a:cubicBezTo>
                  <a:cubicBezTo>
                    <a:pt x="63" y="327"/>
                    <a:pt x="79" y="327"/>
                    <a:pt x="87" y="327"/>
                  </a:cubicBezTo>
                  <a:cubicBezTo>
                    <a:pt x="95" y="327"/>
                    <a:pt x="110" y="327"/>
                    <a:pt x="118" y="319"/>
                  </a:cubicBezTo>
                  <a:lnTo>
                    <a:pt x="243" y="202"/>
                  </a:lnTo>
                  <a:lnTo>
                    <a:pt x="79" y="14"/>
                  </a:lnTo>
                  <a:cubicBezTo>
                    <a:pt x="70" y="5"/>
                    <a:pt x="58" y="1"/>
                    <a:pt x="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3305125" y="2983875"/>
              <a:ext cx="8225" cy="3625"/>
            </a:xfrm>
            <a:custGeom>
              <a:rect b="b" l="l" r="r" t="t"/>
              <a:pathLst>
                <a:path extrusionOk="0" h="145" w="329">
                  <a:moveTo>
                    <a:pt x="145" y="0"/>
                  </a:moveTo>
                  <a:cubicBezTo>
                    <a:pt x="83" y="0"/>
                    <a:pt x="36" y="23"/>
                    <a:pt x="31" y="27"/>
                  </a:cubicBezTo>
                  <a:cubicBezTo>
                    <a:pt x="16" y="35"/>
                    <a:pt x="0" y="58"/>
                    <a:pt x="16" y="74"/>
                  </a:cubicBezTo>
                  <a:cubicBezTo>
                    <a:pt x="22" y="92"/>
                    <a:pt x="36" y="100"/>
                    <a:pt x="50" y="100"/>
                  </a:cubicBezTo>
                  <a:cubicBezTo>
                    <a:pt x="54" y="100"/>
                    <a:pt x="59" y="99"/>
                    <a:pt x="63" y="97"/>
                  </a:cubicBezTo>
                  <a:cubicBezTo>
                    <a:pt x="67" y="97"/>
                    <a:pt x="99" y="83"/>
                    <a:pt x="141" y="83"/>
                  </a:cubicBezTo>
                  <a:cubicBezTo>
                    <a:pt x="177" y="83"/>
                    <a:pt x="219" y="93"/>
                    <a:pt x="258" y="129"/>
                  </a:cubicBezTo>
                  <a:cubicBezTo>
                    <a:pt x="266" y="137"/>
                    <a:pt x="274" y="144"/>
                    <a:pt x="282" y="144"/>
                  </a:cubicBezTo>
                  <a:cubicBezTo>
                    <a:pt x="297" y="144"/>
                    <a:pt x="305" y="137"/>
                    <a:pt x="313" y="137"/>
                  </a:cubicBezTo>
                  <a:cubicBezTo>
                    <a:pt x="329" y="121"/>
                    <a:pt x="329" y="90"/>
                    <a:pt x="313" y="74"/>
                  </a:cubicBezTo>
                  <a:cubicBezTo>
                    <a:pt x="259" y="16"/>
                    <a:pt x="197" y="0"/>
                    <a:pt x="1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3283400" y="2942275"/>
              <a:ext cx="16850" cy="6525"/>
            </a:xfrm>
            <a:custGeom>
              <a:rect b="b" l="l" r="r" t="t"/>
              <a:pathLst>
                <a:path extrusionOk="0" h="261" w="674">
                  <a:moveTo>
                    <a:pt x="356" y="0"/>
                  </a:moveTo>
                  <a:cubicBezTo>
                    <a:pt x="347" y="0"/>
                    <a:pt x="338" y="0"/>
                    <a:pt x="329" y="1"/>
                  </a:cubicBezTo>
                  <a:cubicBezTo>
                    <a:pt x="180" y="9"/>
                    <a:pt x="79" y="79"/>
                    <a:pt x="40" y="134"/>
                  </a:cubicBezTo>
                  <a:cubicBezTo>
                    <a:pt x="1" y="189"/>
                    <a:pt x="24" y="236"/>
                    <a:pt x="63" y="251"/>
                  </a:cubicBezTo>
                  <a:cubicBezTo>
                    <a:pt x="80" y="258"/>
                    <a:pt x="98" y="260"/>
                    <a:pt x="116" y="260"/>
                  </a:cubicBezTo>
                  <a:cubicBezTo>
                    <a:pt x="142" y="260"/>
                    <a:pt x="169" y="256"/>
                    <a:pt x="196" y="251"/>
                  </a:cubicBezTo>
                  <a:cubicBezTo>
                    <a:pt x="251" y="243"/>
                    <a:pt x="298" y="243"/>
                    <a:pt x="345" y="243"/>
                  </a:cubicBezTo>
                  <a:cubicBezTo>
                    <a:pt x="384" y="236"/>
                    <a:pt x="439" y="236"/>
                    <a:pt x="486" y="236"/>
                  </a:cubicBezTo>
                  <a:cubicBezTo>
                    <a:pt x="533" y="236"/>
                    <a:pt x="587" y="236"/>
                    <a:pt x="626" y="220"/>
                  </a:cubicBezTo>
                  <a:cubicBezTo>
                    <a:pt x="658" y="204"/>
                    <a:pt x="673" y="157"/>
                    <a:pt x="626" y="103"/>
                  </a:cubicBezTo>
                  <a:cubicBezTo>
                    <a:pt x="583" y="51"/>
                    <a:pt x="484" y="0"/>
                    <a:pt x="356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3290450" y="2962525"/>
              <a:ext cx="25050" cy="10200"/>
            </a:xfrm>
            <a:custGeom>
              <a:rect b="b" l="l" r="r" t="t"/>
              <a:pathLst>
                <a:path extrusionOk="0" h="408" w="1002">
                  <a:moveTo>
                    <a:pt x="440" y="0"/>
                  </a:moveTo>
                  <a:cubicBezTo>
                    <a:pt x="263" y="0"/>
                    <a:pt x="132" y="62"/>
                    <a:pt x="71" y="130"/>
                  </a:cubicBezTo>
                  <a:cubicBezTo>
                    <a:pt x="0" y="208"/>
                    <a:pt x="16" y="278"/>
                    <a:pt x="71" y="310"/>
                  </a:cubicBezTo>
                  <a:cubicBezTo>
                    <a:pt x="125" y="341"/>
                    <a:pt x="204" y="341"/>
                    <a:pt x="274" y="349"/>
                  </a:cubicBezTo>
                  <a:cubicBezTo>
                    <a:pt x="352" y="349"/>
                    <a:pt x="423" y="357"/>
                    <a:pt x="485" y="365"/>
                  </a:cubicBezTo>
                  <a:cubicBezTo>
                    <a:pt x="556" y="365"/>
                    <a:pt x="626" y="380"/>
                    <a:pt x="704" y="388"/>
                  </a:cubicBezTo>
                  <a:cubicBezTo>
                    <a:pt x="749" y="398"/>
                    <a:pt x="797" y="408"/>
                    <a:pt x="839" y="408"/>
                  </a:cubicBezTo>
                  <a:cubicBezTo>
                    <a:pt x="864" y="408"/>
                    <a:pt x="888" y="404"/>
                    <a:pt x="908" y="396"/>
                  </a:cubicBezTo>
                  <a:cubicBezTo>
                    <a:pt x="970" y="380"/>
                    <a:pt x="1002" y="310"/>
                    <a:pt x="939" y="224"/>
                  </a:cubicBezTo>
                  <a:cubicBezTo>
                    <a:pt x="892" y="130"/>
                    <a:pt x="736" y="28"/>
                    <a:pt x="524" y="5"/>
                  </a:cubicBezTo>
                  <a:cubicBezTo>
                    <a:pt x="495" y="2"/>
                    <a:pt x="467" y="0"/>
                    <a:pt x="440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3313725" y="2943275"/>
              <a:ext cx="16850" cy="6500"/>
            </a:xfrm>
            <a:custGeom>
              <a:rect b="b" l="l" r="r" t="t"/>
              <a:pathLst>
                <a:path extrusionOk="0" h="260" w="674">
                  <a:moveTo>
                    <a:pt x="352" y="0"/>
                  </a:moveTo>
                  <a:cubicBezTo>
                    <a:pt x="204" y="0"/>
                    <a:pt x="94" y="55"/>
                    <a:pt x="47" y="110"/>
                  </a:cubicBezTo>
                  <a:cubicBezTo>
                    <a:pt x="0" y="164"/>
                    <a:pt x="16" y="211"/>
                    <a:pt x="55" y="227"/>
                  </a:cubicBezTo>
                  <a:cubicBezTo>
                    <a:pt x="94" y="243"/>
                    <a:pt x="141" y="243"/>
                    <a:pt x="196" y="243"/>
                  </a:cubicBezTo>
                  <a:lnTo>
                    <a:pt x="337" y="243"/>
                  </a:lnTo>
                  <a:cubicBezTo>
                    <a:pt x="376" y="243"/>
                    <a:pt x="431" y="250"/>
                    <a:pt x="478" y="250"/>
                  </a:cubicBezTo>
                  <a:cubicBezTo>
                    <a:pt x="505" y="255"/>
                    <a:pt x="534" y="259"/>
                    <a:pt x="562" y="259"/>
                  </a:cubicBezTo>
                  <a:cubicBezTo>
                    <a:pt x="583" y="259"/>
                    <a:pt x="602" y="257"/>
                    <a:pt x="618" y="250"/>
                  </a:cubicBezTo>
                  <a:cubicBezTo>
                    <a:pt x="658" y="235"/>
                    <a:pt x="673" y="188"/>
                    <a:pt x="634" y="133"/>
                  </a:cubicBezTo>
                  <a:cubicBezTo>
                    <a:pt x="595" y="78"/>
                    <a:pt x="493" y="8"/>
                    <a:pt x="352" y="0"/>
                  </a:cubicBezTo>
                  <a:close/>
                </a:path>
              </a:pathLst>
            </a:custGeom>
            <a:solidFill>
              <a:srgbClr val="F5EF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3302950" y="2947375"/>
              <a:ext cx="10600" cy="13725"/>
            </a:xfrm>
            <a:custGeom>
              <a:rect b="b" l="l" r="r" t="t"/>
              <a:pathLst>
                <a:path extrusionOk="0" h="549" w="424">
                  <a:moveTo>
                    <a:pt x="126" y="0"/>
                  </a:moveTo>
                  <a:lnTo>
                    <a:pt x="1" y="548"/>
                  </a:lnTo>
                  <a:lnTo>
                    <a:pt x="189" y="548"/>
                  </a:lnTo>
                  <a:cubicBezTo>
                    <a:pt x="322" y="548"/>
                    <a:pt x="423" y="438"/>
                    <a:pt x="423" y="313"/>
                  </a:cubicBezTo>
                  <a:lnTo>
                    <a:pt x="423" y="290"/>
                  </a:lnTo>
                  <a:cubicBezTo>
                    <a:pt x="423" y="235"/>
                    <a:pt x="377" y="188"/>
                    <a:pt x="314" y="188"/>
                  </a:cubicBezTo>
                  <a:cubicBezTo>
                    <a:pt x="212" y="188"/>
                    <a:pt x="126" y="102"/>
                    <a:pt x="126" y="0"/>
                  </a:cubicBezTo>
                  <a:close/>
                </a:path>
              </a:pathLst>
            </a:custGeom>
            <a:solidFill>
              <a:srgbClr val="F9A6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3301975" y="2946400"/>
              <a:ext cx="12550" cy="15850"/>
            </a:xfrm>
            <a:custGeom>
              <a:rect b="b" l="l" r="r" t="t"/>
              <a:pathLst>
                <a:path extrusionOk="0" h="634" w="502">
                  <a:moveTo>
                    <a:pt x="165" y="0"/>
                  </a:moveTo>
                  <a:cubicBezTo>
                    <a:pt x="142" y="0"/>
                    <a:pt x="126" y="16"/>
                    <a:pt x="126" y="39"/>
                  </a:cubicBezTo>
                  <a:cubicBezTo>
                    <a:pt x="126" y="165"/>
                    <a:pt x="228" y="266"/>
                    <a:pt x="353" y="266"/>
                  </a:cubicBezTo>
                  <a:cubicBezTo>
                    <a:pt x="369" y="266"/>
                    <a:pt x="392" y="274"/>
                    <a:pt x="400" y="282"/>
                  </a:cubicBezTo>
                  <a:cubicBezTo>
                    <a:pt x="416" y="298"/>
                    <a:pt x="423" y="313"/>
                    <a:pt x="423" y="337"/>
                  </a:cubicBezTo>
                  <a:lnTo>
                    <a:pt x="423" y="352"/>
                  </a:lnTo>
                  <a:cubicBezTo>
                    <a:pt x="423" y="462"/>
                    <a:pt x="337" y="548"/>
                    <a:pt x="228" y="548"/>
                  </a:cubicBezTo>
                  <a:lnTo>
                    <a:pt x="40" y="548"/>
                  </a:lnTo>
                  <a:cubicBezTo>
                    <a:pt x="24" y="548"/>
                    <a:pt x="1" y="571"/>
                    <a:pt x="1" y="587"/>
                  </a:cubicBezTo>
                  <a:cubicBezTo>
                    <a:pt x="1" y="611"/>
                    <a:pt x="24" y="634"/>
                    <a:pt x="40" y="634"/>
                  </a:cubicBezTo>
                  <a:lnTo>
                    <a:pt x="228" y="626"/>
                  </a:lnTo>
                  <a:cubicBezTo>
                    <a:pt x="376" y="626"/>
                    <a:pt x="502" y="501"/>
                    <a:pt x="502" y="352"/>
                  </a:cubicBezTo>
                  <a:lnTo>
                    <a:pt x="502" y="329"/>
                  </a:lnTo>
                  <a:cubicBezTo>
                    <a:pt x="502" y="290"/>
                    <a:pt x="486" y="258"/>
                    <a:pt x="462" y="227"/>
                  </a:cubicBezTo>
                  <a:cubicBezTo>
                    <a:pt x="431" y="196"/>
                    <a:pt x="392" y="180"/>
                    <a:pt x="353" y="180"/>
                  </a:cubicBezTo>
                  <a:cubicBezTo>
                    <a:pt x="267" y="180"/>
                    <a:pt x="204" y="118"/>
                    <a:pt x="204" y="39"/>
                  </a:cubicBezTo>
                  <a:cubicBezTo>
                    <a:pt x="204" y="16"/>
                    <a:pt x="189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3292800" y="2953275"/>
              <a:ext cx="4900" cy="4175"/>
            </a:xfrm>
            <a:custGeom>
              <a:rect b="b" l="l" r="r" t="t"/>
              <a:pathLst>
                <a:path extrusionOk="0" h="167" w="196">
                  <a:moveTo>
                    <a:pt x="91" y="1"/>
                  </a:moveTo>
                  <a:cubicBezTo>
                    <a:pt x="79" y="1"/>
                    <a:pt x="67" y="3"/>
                    <a:pt x="55" y="7"/>
                  </a:cubicBezTo>
                  <a:cubicBezTo>
                    <a:pt x="16" y="30"/>
                    <a:pt x="0" y="85"/>
                    <a:pt x="24" y="124"/>
                  </a:cubicBezTo>
                  <a:cubicBezTo>
                    <a:pt x="40" y="151"/>
                    <a:pt x="66" y="167"/>
                    <a:pt x="97" y="167"/>
                  </a:cubicBezTo>
                  <a:cubicBezTo>
                    <a:pt x="111" y="167"/>
                    <a:pt x="126" y="163"/>
                    <a:pt x="141" y="156"/>
                  </a:cubicBezTo>
                  <a:cubicBezTo>
                    <a:pt x="180" y="132"/>
                    <a:pt x="196" y="85"/>
                    <a:pt x="172" y="46"/>
                  </a:cubicBezTo>
                  <a:cubicBezTo>
                    <a:pt x="155" y="17"/>
                    <a:pt x="124" y="1"/>
                    <a:pt x="91" y="1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3316450" y="2952775"/>
              <a:ext cx="4725" cy="4275"/>
            </a:xfrm>
            <a:custGeom>
              <a:rect b="b" l="l" r="r" t="t"/>
              <a:pathLst>
                <a:path extrusionOk="0" h="171" w="189">
                  <a:moveTo>
                    <a:pt x="96" y="0"/>
                  </a:moveTo>
                  <a:cubicBezTo>
                    <a:pt x="82" y="0"/>
                    <a:pt x="68" y="4"/>
                    <a:pt x="56" y="11"/>
                  </a:cubicBezTo>
                  <a:cubicBezTo>
                    <a:pt x="16" y="35"/>
                    <a:pt x="1" y="82"/>
                    <a:pt x="24" y="129"/>
                  </a:cubicBezTo>
                  <a:cubicBezTo>
                    <a:pt x="35" y="155"/>
                    <a:pt x="64" y="171"/>
                    <a:pt x="93" y="171"/>
                  </a:cubicBezTo>
                  <a:cubicBezTo>
                    <a:pt x="107" y="171"/>
                    <a:pt x="121" y="167"/>
                    <a:pt x="134" y="160"/>
                  </a:cubicBezTo>
                  <a:cubicBezTo>
                    <a:pt x="173" y="136"/>
                    <a:pt x="189" y="89"/>
                    <a:pt x="165" y="43"/>
                  </a:cubicBezTo>
                  <a:cubicBezTo>
                    <a:pt x="155" y="16"/>
                    <a:pt x="126" y="0"/>
                    <a:pt x="96" y="0"/>
                  </a:cubicBezTo>
                  <a:close/>
                </a:path>
              </a:pathLst>
            </a:custGeom>
            <a:solidFill>
              <a:srgbClr val="633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3290050" y="2959025"/>
              <a:ext cx="7650" cy="2850"/>
            </a:xfrm>
            <a:custGeom>
              <a:rect b="b" l="l" r="r" t="t"/>
              <a:pathLst>
                <a:path extrusionOk="0" h="114" w="306">
                  <a:moveTo>
                    <a:pt x="49" y="1"/>
                  </a:moveTo>
                  <a:cubicBezTo>
                    <a:pt x="35" y="1"/>
                    <a:pt x="20" y="8"/>
                    <a:pt x="8" y="19"/>
                  </a:cubicBezTo>
                  <a:cubicBezTo>
                    <a:pt x="1" y="43"/>
                    <a:pt x="8" y="66"/>
                    <a:pt x="24" y="74"/>
                  </a:cubicBezTo>
                  <a:cubicBezTo>
                    <a:pt x="79" y="106"/>
                    <a:pt x="126" y="113"/>
                    <a:pt x="165" y="113"/>
                  </a:cubicBezTo>
                  <a:cubicBezTo>
                    <a:pt x="235" y="113"/>
                    <a:pt x="282" y="82"/>
                    <a:pt x="282" y="82"/>
                  </a:cubicBezTo>
                  <a:cubicBezTo>
                    <a:pt x="306" y="66"/>
                    <a:pt x="306" y="43"/>
                    <a:pt x="298" y="27"/>
                  </a:cubicBezTo>
                  <a:cubicBezTo>
                    <a:pt x="288" y="12"/>
                    <a:pt x="274" y="3"/>
                    <a:pt x="262" y="3"/>
                  </a:cubicBezTo>
                  <a:cubicBezTo>
                    <a:pt x="255" y="3"/>
                    <a:pt x="249" y="6"/>
                    <a:pt x="243" y="12"/>
                  </a:cubicBezTo>
                  <a:cubicBezTo>
                    <a:pt x="243" y="12"/>
                    <a:pt x="212" y="30"/>
                    <a:pt x="163" y="30"/>
                  </a:cubicBezTo>
                  <a:cubicBezTo>
                    <a:pt x="135" y="30"/>
                    <a:pt x="101" y="24"/>
                    <a:pt x="63" y="4"/>
                  </a:cubicBezTo>
                  <a:cubicBezTo>
                    <a:pt x="59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3314900" y="2959625"/>
              <a:ext cx="7850" cy="2825"/>
            </a:xfrm>
            <a:custGeom>
              <a:rect b="b" l="l" r="r" t="t"/>
              <a:pathLst>
                <a:path extrusionOk="0" h="113" w="314">
                  <a:moveTo>
                    <a:pt x="49" y="0"/>
                  </a:moveTo>
                  <a:cubicBezTo>
                    <a:pt x="36" y="0"/>
                    <a:pt x="22" y="7"/>
                    <a:pt x="16" y="19"/>
                  </a:cubicBezTo>
                  <a:cubicBezTo>
                    <a:pt x="0" y="42"/>
                    <a:pt x="8" y="66"/>
                    <a:pt x="32" y="74"/>
                  </a:cubicBezTo>
                  <a:cubicBezTo>
                    <a:pt x="78" y="97"/>
                    <a:pt x="125" y="113"/>
                    <a:pt x="165" y="113"/>
                  </a:cubicBezTo>
                  <a:cubicBezTo>
                    <a:pt x="235" y="113"/>
                    <a:pt x="282" y="82"/>
                    <a:pt x="290" y="74"/>
                  </a:cubicBezTo>
                  <a:cubicBezTo>
                    <a:pt x="305" y="66"/>
                    <a:pt x="313" y="42"/>
                    <a:pt x="298" y="19"/>
                  </a:cubicBezTo>
                  <a:cubicBezTo>
                    <a:pt x="293" y="9"/>
                    <a:pt x="282" y="3"/>
                    <a:pt x="269" y="3"/>
                  </a:cubicBezTo>
                  <a:cubicBezTo>
                    <a:pt x="261" y="3"/>
                    <a:pt x="252" y="5"/>
                    <a:pt x="243" y="11"/>
                  </a:cubicBezTo>
                  <a:cubicBezTo>
                    <a:pt x="243" y="11"/>
                    <a:pt x="212" y="30"/>
                    <a:pt x="163" y="30"/>
                  </a:cubicBezTo>
                  <a:cubicBezTo>
                    <a:pt x="135" y="30"/>
                    <a:pt x="100" y="23"/>
                    <a:pt x="63" y="3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3260525" y="3006100"/>
              <a:ext cx="39725" cy="48200"/>
            </a:xfrm>
            <a:custGeom>
              <a:rect b="b" l="l" r="r" t="t"/>
              <a:pathLst>
                <a:path extrusionOk="0" h="1928" w="1589">
                  <a:moveTo>
                    <a:pt x="458" y="0"/>
                  </a:moveTo>
                  <a:cubicBezTo>
                    <a:pt x="397" y="0"/>
                    <a:pt x="337" y="31"/>
                    <a:pt x="305" y="85"/>
                  </a:cubicBezTo>
                  <a:lnTo>
                    <a:pt x="31" y="319"/>
                  </a:lnTo>
                  <a:cubicBezTo>
                    <a:pt x="0" y="374"/>
                    <a:pt x="8" y="648"/>
                    <a:pt x="39" y="695"/>
                  </a:cubicBezTo>
                  <a:lnTo>
                    <a:pt x="798" y="1845"/>
                  </a:lnTo>
                  <a:cubicBezTo>
                    <a:pt x="833" y="1900"/>
                    <a:pt x="892" y="1927"/>
                    <a:pt x="951" y="1927"/>
                  </a:cubicBezTo>
                  <a:cubicBezTo>
                    <a:pt x="1009" y="1927"/>
                    <a:pt x="1068" y="1900"/>
                    <a:pt x="1103" y="1845"/>
                  </a:cubicBezTo>
                  <a:lnTo>
                    <a:pt x="1541" y="1165"/>
                  </a:lnTo>
                  <a:cubicBezTo>
                    <a:pt x="1588" y="1094"/>
                    <a:pt x="1573" y="1008"/>
                    <a:pt x="1518" y="953"/>
                  </a:cubicBezTo>
                  <a:lnTo>
                    <a:pt x="587" y="53"/>
                  </a:lnTo>
                  <a:cubicBezTo>
                    <a:pt x="550" y="17"/>
                    <a:pt x="504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3298075" y="3006100"/>
              <a:ext cx="39725" cy="48200"/>
            </a:xfrm>
            <a:custGeom>
              <a:rect b="b" l="l" r="r" t="t"/>
              <a:pathLst>
                <a:path extrusionOk="0" h="1928" w="1589">
                  <a:moveTo>
                    <a:pt x="1131" y="0"/>
                  </a:moveTo>
                  <a:cubicBezTo>
                    <a:pt x="1085" y="0"/>
                    <a:pt x="1038" y="17"/>
                    <a:pt x="1002" y="53"/>
                  </a:cubicBezTo>
                  <a:lnTo>
                    <a:pt x="71" y="953"/>
                  </a:lnTo>
                  <a:cubicBezTo>
                    <a:pt x="8" y="1008"/>
                    <a:pt x="0" y="1094"/>
                    <a:pt x="47" y="1165"/>
                  </a:cubicBezTo>
                  <a:lnTo>
                    <a:pt x="485" y="1845"/>
                  </a:lnTo>
                  <a:cubicBezTo>
                    <a:pt x="521" y="1900"/>
                    <a:pt x="579" y="1927"/>
                    <a:pt x="638" y="1927"/>
                  </a:cubicBezTo>
                  <a:cubicBezTo>
                    <a:pt x="697" y="1927"/>
                    <a:pt x="755" y="1900"/>
                    <a:pt x="791" y="1845"/>
                  </a:cubicBezTo>
                  <a:lnTo>
                    <a:pt x="1542" y="695"/>
                  </a:lnTo>
                  <a:cubicBezTo>
                    <a:pt x="1581" y="648"/>
                    <a:pt x="1589" y="359"/>
                    <a:pt x="1550" y="304"/>
                  </a:cubicBezTo>
                  <a:lnTo>
                    <a:pt x="1284" y="85"/>
                  </a:lnTo>
                  <a:cubicBezTo>
                    <a:pt x="1252" y="31"/>
                    <a:pt x="1192" y="0"/>
                    <a:pt x="1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3297300" y="3049275"/>
              <a:ext cx="4900" cy="4925"/>
            </a:xfrm>
            <a:custGeom>
              <a:rect b="b" l="l" r="r" t="t"/>
              <a:pathLst>
                <a:path extrusionOk="0" h="197" w="196">
                  <a:moveTo>
                    <a:pt x="94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57"/>
                    <a:pt x="47" y="196"/>
                    <a:pt x="94" y="196"/>
                  </a:cubicBezTo>
                  <a:cubicBezTo>
                    <a:pt x="149" y="196"/>
                    <a:pt x="196" y="157"/>
                    <a:pt x="196" y="103"/>
                  </a:cubicBezTo>
                  <a:cubicBezTo>
                    <a:pt x="196" y="4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3297300" y="3061600"/>
              <a:ext cx="4900" cy="4925"/>
            </a:xfrm>
            <a:custGeom>
              <a:rect b="b" l="l" r="r" t="t"/>
              <a:pathLst>
                <a:path extrusionOk="0" h="197" w="196">
                  <a:moveTo>
                    <a:pt x="94" y="1"/>
                  </a:moveTo>
                  <a:cubicBezTo>
                    <a:pt x="47" y="1"/>
                    <a:pt x="0" y="48"/>
                    <a:pt x="0" y="103"/>
                  </a:cubicBezTo>
                  <a:cubicBezTo>
                    <a:pt x="0" y="149"/>
                    <a:pt x="47" y="196"/>
                    <a:pt x="94" y="196"/>
                  </a:cubicBezTo>
                  <a:cubicBezTo>
                    <a:pt x="149" y="196"/>
                    <a:pt x="196" y="149"/>
                    <a:pt x="196" y="103"/>
                  </a:cubicBezTo>
                  <a:cubicBezTo>
                    <a:pt x="196" y="4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3297300" y="3073725"/>
              <a:ext cx="4900" cy="4725"/>
            </a:xfrm>
            <a:custGeom>
              <a:rect b="b" l="l" r="r" t="t"/>
              <a:pathLst>
                <a:path extrusionOk="0" h="189" w="196">
                  <a:moveTo>
                    <a:pt x="94" y="1"/>
                  </a:moveTo>
                  <a:cubicBezTo>
                    <a:pt x="47" y="1"/>
                    <a:pt x="0" y="40"/>
                    <a:pt x="0" y="95"/>
                  </a:cubicBezTo>
                  <a:cubicBezTo>
                    <a:pt x="0" y="150"/>
                    <a:pt x="47" y="189"/>
                    <a:pt x="94" y="189"/>
                  </a:cubicBezTo>
                  <a:cubicBezTo>
                    <a:pt x="149" y="189"/>
                    <a:pt x="196" y="150"/>
                    <a:pt x="196" y="95"/>
                  </a:cubicBezTo>
                  <a:cubicBezTo>
                    <a:pt x="196" y="40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6"/>
            <p:cNvSpPr/>
            <p:nvPr/>
          </p:nvSpPr>
          <p:spPr>
            <a:xfrm>
              <a:off x="3325075" y="3082150"/>
              <a:ext cx="24650" cy="2375"/>
            </a:xfrm>
            <a:custGeom>
              <a:rect b="b" l="l" r="r" t="t"/>
              <a:pathLst>
                <a:path extrusionOk="0" h="95" w="986">
                  <a:moveTo>
                    <a:pt x="0" y="0"/>
                  </a:moveTo>
                  <a:lnTo>
                    <a:pt x="0" y="94"/>
                  </a:lnTo>
                  <a:lnTo>
                    <a:pt x="986" y="9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" name="Google Shape;1169;p36"/>
          <p:cNvSpPr txBox="1"/>
          <p:nvPr/>
        </p:nvSpPr>
        <p:spPr>
          <a:xfrm>
            <a:off x="0" y="4726150"/>
            <a:ext cx="9089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36E5F"/>
                </a:solidFill>
                <a:latin typeface="Pacifico"/>
                <a:ea typeface="Pacifico"/>
                <a:cs typeface="Pacifico"/>
                <a:sym typeface="Pacifico"/>
              </a:rPr>
              <a:t>Care Your Papa and Mama.</a:t>
            </a:r>
            <a:endParaRPr sz="1600">
              <a:solidFill>
                <a:srgbClr val="B36E5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170" name="Google Shape;11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1875" y="-347900"/>
            <a:ext cx="1582200" cy="15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amily Center by Slidesgo">
  <a:themeElements>
    <a:clrScheme name="Simple Light">
      <a:dk1>
        <a:srgbClr val="5571A7"/>
      </a:dk1>
      <a:lt1>
        <a:srgbClr val="FAECE3"/>
      </a:lt1>
      <a:dk2>
        <a:srgbClr val="813E3B"/>
      </a:dk2>
      <a:lt2>
        <a:srgbClr val="FF8687"/>
      </a:lt2>
      <a:accent1>
        <a:srgbClr val="FFA79B"/>
      </a:accent1>
      <a:accent2>
        <a:srgbClr val="213864"/>
      </a:accent2>
      <a:accent3>
        <a:srgbClr val="B14545"/>
      </a:accent3>
      <a:accent4>
        <a:srgbClr val="FFFFFF"/>
      </a:accent4>
      <a:accent5>
        <a:srgbClr val="FF8E77"/>
      </a:accent5>
      <a:accent6>
        <a:srgbClr val="A15631"/>
      </a:accent6>
      <a:hlink>
        <a:srgbClr val="5571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